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notesMasterIdLst>
    <p:notesMasterId r:id="rId18"/>
  </p:notesMasterIdLst>
  <p:handoutMasterIdLst>
    <p:handoutMasterId r:id="rId19"/>
  </p:handoutMasterIdLst>
  <p:sldIdLst>
    <p:sldId id="393" r:id="rId2"/>
    <p:sldId id="392" r:id="rId3"/>
    <p:sldId id="391" r:id="rId4"/>
    <p:sldId id="384" r:id="rId5"/>
    <p:sldId id="280" r:id="rId6"/>
    <p:sldId id="281" r:id="rId7"/>
    <p:sldId id="282" r:id="rId8"/>
    <p:sldId id="387" r:id="rId9"/>
    <p:sldId id="283" r:id="rId10"/>
    <p:sldId id="279" r:id="rId11"/>
    <p:sldId id="278" r:id="rId12"/>
    <p:sldId id="288" r:id="rId13"/>
    <p:sldId id="305" r:id="rId14"/>
    <p:sldId id="386" r:id="rId15"/>
    <p:sldId id="359" r:id="rId16"/>
    <p:sldId id="360" r:id="rId17"/>
  </p:sldIdLst>
  <p:sldSz cx="12192000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inier" initials="R" lastIdx="0" clrIdx="0">
    <p:extLst>
      <p:ext uri="{19B8F6BF-5375-455C-9EA6-DF929625EA0E}">
        <p15:presenceInfo xmlns:p15="http://schemas.microsoft.com/office/powerpoint/2012/main" userId="Raini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9755"/>
    <a:srgbClr val="3A9E12"/>
    <a:srgbClr val="0CA475"/>
    <a:srgbClr val="72AE82"/>
    <a:srgbClr val="E39F16"/>
    <a:srgbClr val="1181AE"/>
    <a:srgbClr val="F794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77" autoAdjust="0"/>
    <p:restoredTop sz="89779" autoAdjust="0"/>
  </p:normalViewPr>
  <p:slideViewPr>
    <p:cSldViewPr>
      <p:cViewPr varScale="1">
        <p:scale>
          <a:sx n="100" d="100"/>
          <a:sy n="100" d="100"/>
        </p:scale>
        <p:origin x="43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2952" y="4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v>Satisfaction</c:v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09-47D9-A8F6-E0A0786766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High score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09-47D9-A8F6-E0A0786766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Reputation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09-47D9-A8F6-E0A0786766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372575200"/>
        <c:axId val="372558400"/>
        <c:axId val="0"/>
      </c:bar3DChart>
      <c:catAx>
        <c:axId val="3725752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72558400"/>
        <c:crosses val="autoZero"/>
        <c:auto val="1"/>
        <c:lblAlgn val="ctr"/>
        <c:lblOffset val="100"/>
        <c:noMultiLvlLbl val="0"/>
      </c:catAx>
      <c:valAx>
        <c:axId val="37255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575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2D058-9647-498D-80EE-CE627AFC868E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9E2FA5-B3E2-4FD0-82DC-30615C514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7059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488F7-1FAC-40D2-BB7E-BA3CE28D8950}" type="datetimeFigureOut">
              <a:rPr lang="en-US" smtClean="0"/>
              <a:pPr/>
              <a:t>6/8/2019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D21D1-52E2-420B-B491-CFF6D7BB79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78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487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3225800"/>
            <a:ext cx="12192000" cy="3632200"/>
          </a:xfrm>
          <a:prstGeom prst="rect">
            <a:avLst/>
          </a:prstGeom>
          <a:gradFill flip="none" rotWithShape="1">
            <a:gsLst>
              <a:gs pos="44000">
                <a:srgbClr val="CBCBCB">
                  <a:alpha val="22000"/>
                </a:srgbClr>
              </a:gs>
              <a:gs pos="100000">
                <a:srgbClr val="5F5F5F">
                  <a:alpha val="1900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95"/>
            <a:endParaRPr lang="en-US" sz="2399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4987990"/>
            <a:ext cx="10363200" cy="610820"/>
          </a:xfrm>
        </p:spPr>
        <p:txBody>
          <a:bodyPr/>
          <a:lstStyle>
            <a:lvl1pPr algn="ctr">
              <a:defRPr lang="en-US" sz="3999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5509360"/>
            <a:ext cx="8534401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399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3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1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806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2130429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2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6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000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908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533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1pPr>
            <a:lvl2pPr marL="609422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2pPr>
            <a:lvl3pPr marL="121884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267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4pPr>
            <a:lvl5pPr marL="2437689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5pPr>
            <a:lvl6pPr marL="3047111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6pPr>
            <a:lvl7pPr marL="3656534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7pPr>
            <a:lvl8pPr marL="4265955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8pPr>
            <a:lvl9pPr marL="4875378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3732"/>
            </a:lvl1pPr>
            <a:lvl2pPr>
              <a:defRPr sz="3199"/>
            </a:lvl2pPr>
            <a:lvl3pPr>
              <a:defRPr sz="2666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3732"/>
            </a:lvl1pPr>
            <a:lvl2pPr>
              <a:defRPr sz="3199"/>
            </a:lvl2pPr>
            <a:lvl3pPr>
              <a:defRPr sz="2666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282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22" indent="0">
              <a:buNone/>
              <a:defRPr sz="2666" b="1"/>
            </a:lvl2pPr>
            <a:lvl3pPr marL="1218845" indent="0">
              <a:buNone/>
              <a:defRPr sz="2399" b="1"/>
            </a:lvl3pPr>
            <a:lvl4pPr marL="1828267" indent="0">
              <a:buNone/>
              <a:defRPr sz="2133" b="1"/>
            </a:lvl4pPr>
            <a:lvl5pPr marL="2437689" indent="0">
              <a:buNone/>
              <a:defRPr sz="2133" b="1"/>
            </a:lvl5pPr>
            <a:lvl6pPr marL="3047111" indent="0">
              <a:buNone/>
              <a:defRPr sz="2133" b="1"/>
            </a:lvl6pPr>
            <a:lvl7pPr marL="3656534" indent="0">
              <a:buNone/>
              <a:defRPr sz="2133" b="1"/>
            </a:lvl7pPr>
            <a:lvl8pPr marL="4265955" indent="0">
              <a:buNone/>
              <a:defRPr sz="2133" b="1"/>
            </a:lvl8pPr>
            <a:lvl9pPr marL="48753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199"/>
            </a:lvl1pPr>
            <a:lvl2pPr>
              <a:defRPr sz="2666"/>
            </a:lvl2pPr>
            <a:lvl3pPr>
              <a:defRPr sz="2399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4"/>
            <a:ext cx="5389033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22" indent="0">
              <a:buNone/>
              <a:defRPr sz="2666" b="1"/>
            </a:lvl2pPr>
            <a:lvl3pPr marL="1218845" indent="0">
              <a:buNone/>
              <a:defRPr sz="2399" b="1"/>
            </a:lvl3pPr>
            <a:lvl4pPr marL="1828267" indent="0">
              <a:buNone/>
              <a:defRPr sz="2133" b="1"/>
            </a:lvl4pPr>
            <a:lvl5pPr marL="2437689" indent="0">
              <a:buNone/>
              <a:defRPr sz="2133" b="1"/>
            </a:lvl5pPr>
            <a:lvl6pPr marL="3047111" indent="0">
              <a:buNone/>
              <a:defRPr sz="2133" b="1"/>
            </a:lvl6pPr>
            <a:lvl7pPr marL="3656534" indent="0">
              <a:buNone/>
              <a:defRPr sz="2133" b="1"/>
            </a:lvl7pPr>
            <a:lvl8pPr marL="4265955" indent="0">
              <a:buNone/>
              <a:defRPr sz="2133" b="1"/>
            </a:lvl8pPr>
            <a:lvl9pPr marL="48753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3199"/>
            </a:lvl1pPr>
            <a:lvl2pPr>
              <a:defRPr sz="2666"/>
            </a:lvl2pPr>
            <a:lvl3pPr>
              <a:defRPr sz="2399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171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1"/>
            <a:ext cx="10972801" cy="715961"/>
          </a:xfrm>
        </p:spPr>
        <p:txBody>
          <a:bodyPr>
            <a:normAutofit/>
          </a:bodyPr>
          <a:lstStyle>
            <a:lvl1pPr algn="l">
              <a:defRPr sz="3732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0516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1"/>
            <a:ext cx="10972801" cy="715961"/>
          </a:xfrm>
        </p:spPr>
        <p:txBody>
          <a:bodyPr>
            <a:normAutofit/>
          </a:bodyPr>
          <a:lstStyle>
            <a:lvl1pPr algn="l">
              <a:defRPr sz="3732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90600"/>
            <a:ext cx="10972801" cy="508000"/>
          </a:xfrm>
        </p:spPr>
        <p:txBody>
          <a:bodyPr>
            <a:noAutofit/>
          </a:bodyPr>
          <a:lstStyle>
            <a:lvl1pPr marL="0" indent="0">
              <a:buNone/>
              <a:defRPr sz="1866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543755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590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4" y="273050"/>
            <a:ext cx="4011084" cy="1162051"/>
          </a:xfrm>
        </p:spPr>
        <p:txBody>
          <a:bodyPr anchor="b"/>
          <a:lstStyle>
            <a:lvl1pPr algn="l">
              <a:defRPr sz="266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</p:spPr>
        <p:txBody>
          <a:bodyPr/>
          <a:lstStyle>
            <a:lvl1pPr>
              <a:defRPr sz="4266"/>
            </a:lvl1pPr>
            <a:lvl2pPr>
              <a:defRPr sz="3732"/>
            </a:lvl2pPr>
            <a:lvl3pPr>
              <a:defRPr sz="3199"/>
            </a:lvl3pPr>
            <a:lvl4pPr>
              <a:defRPr sz="2666"/>
            </a:lvl4pPr>
            <a:lvl5pPr>
              <a:defRPr sz="2666"/>
            </a:lvl5pPr>
            <a:lvl6pPr>
              <a:defRPr sz="2666"/>
            </a:lvl6pPr>
            <a:lvl7pPr>
              <a:defRPr sz="2666"/>
            </a:lvl7pPr>
            <a:lvl8pPr>
              <a:defRPr sz="2666"/>
            </a:lvl8pPr>
            <a:lvl9pPr>
              <a:defRPr sz="26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4" y="1435103"/>
            <a:ext cx="4011084" cy="4691063"/>
          </a:xfrm>
        </p:spPr>
        <p:txBody>
          <a:bodyPr/>
          <a:lstStyle>
            <a:lvl1pPr marL="0" indent="0">
              <a:buNone/>
              <a:defRPr sz="1866"/>
            </a:lvl1pPr>
            <a:lvl2pPr marL="609422" indent="0">
              <a:buNone/>
              <a:defRPr sz="1600"/>
            </a:lvl2pPr>
            <a:lvl3pPr marL="1218845" indent="0">
              <a:buNone/>
              <a:defRPr sz="1333"/>
            </a:lvl3pPr>
            <a:lvl4pPr marL="1828267" indent="0">
              <a:buNone/>
              <a:defRPr sz="1200"/>
            </a:lvl4pPr>
            <a:lvl5pPr marL="2437689" indent="0">
              <a:buNone/>
              <a:defRPr sz="1200"/>
            </a:lvl5pPr>
            <a:lvl6pPr marL="3047111" indent="0">
              <a:buNone/>
              <a:defRPr sz="1200"/>
            </a:lvl6pPr>
            <a:lvl7pPr marL="3656534" indent="0">
              <a:buNone/>
              <a:defRPr sz="1200"/>
            </a:lvl7pPr>
            <a:lvl8pPr marL="4265955" indent="0">
              <a:buNone/>
              <a:defRPr sz="1200"/>
            </a:lvl8pPr>
            <a:lvl9pPr marL="48753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0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2"/>
            <a:ext cx="7315200" cy="566739"/>
          </a:xfrm>
        </p:spPr>
        <p:txBody>
          <a:bodyPr anchor="b"/>
          <a:lstStyle>
            <a:lvl1pPr algn="l">
              <a:defRPr sz="266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4266"/>
            </a:lvl1pPr>
            <a:lvl2pPr marL="609422" indent="0">
              <a:buNone/>
              <a:defRPr sz="3732"/>
            </a:lvl2pPr>
            <a:lvl3pPr marL="1218845" indent="0">
              <a:buNone/>
              <a:defRPr sz="3199"/>
            </a:lvl3pPr>
            <a:lvl4pPr marL="1828267" indent="0">
              <a:buNone/>
              <a:defRPr sz="2666"/>
            </a:lvl4pPr>
            <a:lvl5pPr marL="2437689" indent="0">
              <a:buNone/>
              <a:defRPr sz="2666"/>
            </a:lvl5pPr>
            <a:lvl6pPr marL="3047111" indent="0">
              <a:buNone/>
              <a:defRPr sz="2666"/>
            </a:lvl6pPr>
            <a:lvl7pPr marL="3656534" indent="0">
              <a:buNone/>
              <a:defRPr sz="2666"/>
            </a:lvl7pPr>
            <a:lvl8pPr marL="4265955" indent="0">
              <a:buNone/>
              <a:defRPr sz="2666"/>
            </a:lvl8pPr>
            <a:lvl9pPr marL="4875378" indent="0">
              <a:buNone/>
              <a:defRPr sz="2666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40"/>
            <a:ext cx="7315200" cy="804863"/>
          </a:xfrm>
        </p:spPr>
        <p:txBody>
          <a:bodyPr/>
          <a:lstStyle>
            <a:lvl1pPr marL="0" indent="0">
              <a:buNone/>
              <a:defRPr sz="1866"/>
            </a:lvl1pPr>
            <a:lvl2pPr marL="609422" indent="0">
              <a:buNone/>
              <a:defRPr sz="1600"/>
            </a:lvl2pPr>
            <a:lvl3pPr marL="1218845" indent="0">
              <a:buNone/>
              <a:defRPr sz="1333"/>
            </a:lvl3pPr>
            <a:lvl4pPr marL="1828267" indent="0">
              <a:buNone/>
              <a:defRPr sz="1200"/>
            </a:lvl4pPr>
            <a:lvl5pPr marL="2437689" indent="0">
              <a:buNone/>
              <a:defRPr sz="1200"/>
            </a:lvl5pPr>
            <a:lvl6pPr marL="3047111" indent="0">
              <a:buNone/>
              <a:defRPr sz="1200"/>
            </a:lvl6pPr>
            <a:lvl7pPr marL="3656534" indent="0">
              <a:buNone/>
              <a:defRPr sz="1200"/>
            </a:lvl7pPr>
            <a:lvl8pPr marL="4265955" indent="0">
              <a:buNone/>
              <a:defRPr sz="1200"/>
            </a:lvl8pPr>
            <a:lvl9pPr marL="48753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717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585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0531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1"/>
            <a:ext cx="10972801" cy="715961"/>
          </a:xfrm>
        </p:spPr>
        <p:txBody>
          <a:bodyPr>
            <a:normAutofit/>
          </a:bodyPr>
          <a:lstStyle>
            <a:lvl1pPr algn="l">
              <a:defRPr sz="3732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90600"/>
            <a:ext cx="10972801" cy="508000"/>
          </a:xfrm>
        </p:spPr>
        <p:txBody>
          <a:bodyPr>
            <a:noAutofit/>
          </a:bodyPr>
          <a:lstStyle>
            <a:lvl1pPr marL="0" indent="0">
              <a:buNone/>
              <a:defRPr sz="1866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000005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bg>
      <p:bgPr>
        <a:gradFill flip="none" rotWithShape="1">
          <a:gsLst>
            <a:gs pos="81000">
              <a:schemeClr val="bg1">
                <a:lumMod val="95000"/>
              </a:schemeClr>
            </a:gs>
            <a:gs pos="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42"/>
            <a:ext cx="6705600" cy="711081"/>
          </a:xfrm>
        </p:spPr>
        <p:txBody>
          <a:bodyPr>
            <a:noAutofit/>
          </a:bodyPr>
          <a:lstStyle>
            <a:lvl1pPr>
              <a:defRPr sz="359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4E2B0-FEF2-4C8F-90A4-46C9D72643E3}" type="datetime1">
              <a:rPr lang="en-US" smtClean="0"/>
              <a:t>6/8/2019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SlideModel.com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430000" y="6356354"/>
            <a:ext cx="762001" cy="365125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91440" rIns="0" bIns="91440" numCol="1" anchor="ctr" anchorCtr="1" compatLnSpc="1">
            <a:prstTxWarp prst="textNoShape">
              <a:avLst/>
            </a:prstTxWarp>
          </a:bodyPr>
          <a:lstStyle>
            <a:lvl1pPr algn="r">
              <a:defRPr lang="en-US" sz="1400" kern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6E69268-9C8B-4EBF-A9EE-DC5DC2D48DC3}" type="slidenum">
              <a:rPr lang="es-UY" smtClean="0"/>
              <a:pPr/>
              <a:t>‹#›</a:t>
            </a:fld>
            <a:endParaRPr lang="es-UY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7480301" y="362139"/>
            <a:ext cx="4114800" cy="533400"/>
          </a:xfrm>
        </p:spPr>
        <p:txBody>
          <a:bodyPr anchor="ctr">
            <a:noAutofit/>
          </a:bodyPr>
          <a:lstStyle>
            <a:lvl1pPr marL="0" indent="0" algn="r">
              <a:buNone/>
              <a:defRPr sz="1999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Breadcrumb 1 &gt; Breadcrumb 2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1411328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EEEEEE"/>
            </a:gs>
            <a:gs pos="67000">
              <a:schemeClr val="bg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41"/>
            <a:ext cx="10972801" cy="711081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38426"/>
            <a:ext cx="10972801" cy="498773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895"/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8895"/>
              <a:t>6/8/2019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3"/>
            <a:ext cx="3860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895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2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895"/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8895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132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9" r:id="rId10"/>
    <p:sldLayoutId id="2147483760" r:id="rId11"/>
    <p:sldLayoutId id="2147483761" r:id="rId12"/>
    <p:sldLayoutId id="2147483762" r:id="rId13"/>
    <p:sldLayoutId id="2147483765" r:id="rId14"/>
    <p:sldLayoutId id="2147483768" r:id="rId15"/>
  </p:sldLayoutIdLst>
  <p:txStyles>
    <p:titleStyle>
      <a:lvl1pPr algn="l" defTabSz="1218845" rtl="0" eaLnBrk="1" latinLnBrk="0" hangingPunct="1">
        <a:spcBef>
          <a:spcPct val="0"/>
        </a:spcBef>
        <a:buNone/>
        <a:defRPr sz="3199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457067" indent="-457067" algn="l" defTabSz="1218845" rtl="0" eaLnBrk="1" latinLnBrk="0" hangingPunct="1">
        <a:spcBef>
          <a:spcPct val="20000"/>
        </a:spcBef>
        <a:buFont typeface="Arial" pitchFamily="34" charset="0"/>
        <a:buChar char="•"/>
        <a:defRPr sz="3599" kern="1200">
          <a:solidFill>
            <a:schemeClr val="tx1"/>
          </a:solidFill>
          <a:latin typeface="+mj-lt"/>
          <a:ea typeface="+mn-ea"/>
          <a:cs typeface="+mn-cs"/>
        </a:defRPr>
      </a:lvl1pPr>
      <a:lvl2pPr marL="990311" indent="-380889" algn="l" defTabSz="1218845" rtl="0" eaLnBrk="1" latinLnBrk="0" hangingPunct="1">
        <a:spcBef>
          <a:spcPct val="20000"/>
        </a:spcBef>
        <a:buFont typeface="Arial" pitchFamily="34" charset="0"/>
        <a:buChar char="–"/>
        <a:defRPr sz="3199" kern="1200">
          <a:solidFill>
            <a:schemeClr val="tx1"/>
          </a:solidFill>
          <a:latin typeface="+mj-lt"/>
          <a:ea typeface="+mn-ea"/>
          <a:cs typeface="+mn-cs"/>
        </a:defRPr>
      </a:lvl2pPr>
      <a:lvl3pPr marL="1523555" indent="-304712" algn="l" defTabSz="1218845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j-lt"/>
          <a:ea typeface="+mn-ea"/>
          <a:cs typeface="+mn-cs"/>
        </a:defRPr>
      </a:lvl3pPr>
      <a:lvl4pPr marL="2132979" indent="-304712" algn="l" defTabSz="121884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2400" indent="-304712" algn="l" defTabSz="121884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1822" indent="-304712" algn="l" defTabSz="1218845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6pPr>
      <a:lvl7pPr marL="3961244" indent="-304712" algn="l" defTabSz="1218845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7pPr>
      <a:lvl8pPr marL="4570666" indent="-304712" algn="l" defTabSz="1218845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8pPr>
      <a:lvl9pPr marL="5180089" indent="-304712" algn="l" defTabSz="1218845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422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845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267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689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111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6534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5955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5378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medmark4you.com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medmark4you.com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1" y="381001"/>
            <a:ext cx="10363200" cy="990599"/>
          </a:xfrm>
        </p:spPr>
        <p:txBody>
          <a:bodyPr/>
          <a:lstStyle/>
          <a:p>
            <a:r>
              <a:rPr lang="nl-NL" smtClean="0"/>
              <a:t>MedMark4You </a:t>
            </a:r>
            <a:r>
              <a:rPr lang="nl-NL" sz="1200" dirty="0" smtClean="0"/>
              <a:t>DOO</a:t>
            </a:r>
            <a:endParaRPr lang="nl-NL" sz="12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NL" dirty="0" err="1" smtClean="0"/>
              <a:t>Your</a:t>
            </a:r>
            <a:r>
              <a:rPr lang="nl-NL" dirty="0" smtClean="0"/>
              <a:t> partner in development.</a:t>
            </a:r>
          </a:p>
          <a:p>
            <a:r>
              <a:rPr lang="nl-NL" dirty="0" smtClean="0"/>
              <a:t>Web </a:t>
            </a:r>
            <a:r>
              <a:rPr lang="nl-NL" dirty="0" err="1" smtClean="0"/>
              <a:t>applications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Online </a:t>
            </a:r>
            <a:r>
              <a:rPr lang="nl-NL" dirty="0" err="1" smtClean="0"/>
              <a:t>use</a:t>
            </a:r>
            <a:r>
              <a:rPr lang="nl-NL" dirty="0" smtClean="0"/>
              <a:t>.</a:t>
            </a:r>
          </a:p>
          <a:p>
            <a:r>
              <a:rPr lang="nl-NL" dirty="0" smtClean="0"/>
              <a:t>On </a:t>
            </a:r>
            <a:r>
              <a:rPr lang="nl-NL" dirty="0" err="1" smtClean="0"/>
              <a:t>your</a:t>
            </a:r>
            <a:r>
              <a:rPr lang="nl-NL" dirty="0" smtClean="0"/>
              <a:t> PC </a:t>
            </a:r>
            <a:r>
              <a:rPr lang="nl-NL" dirty="0" err="1" smtClean="0"/>
              <a:t>and</a:t>
            </a:r>
            <a:r>
              <a:rPr lang="nl-NL" dirty="0" smtClean="0"/>
              <a:t> Phone.</a:t>
            </a: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931" y="1295400"/>
            <a:ext cx="1510010" cy="2135705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1264298"/>
            <a:ext cx="1454646" cy="205740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93" y="1088512"/>
            <a:ext cx="1745605" cy="2697522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895" y="1409700"/>
            <a:ext cx="1429196" cy="2021405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5070618" y="1692833"/>
            <a:ext cx="2514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 err="1" smtClean="0"/>
              <a:t>MiTiLuc</a:t>
            </a:r>
            <a:r>
              <a:rPr lang="nl-NL" b="1" dirty="0" smtClean="0"/>
              <a:t> </a:t>
            </a:r>
            <a:r>
              <a:rPr lang="nl-NL" dirty="0" err="1" smtClean="0"/>
              <a:t>your</a:t>
            </a:r>
            <a:r>
              <a:rPr lang="nl-NL" dirty="0" smtClean="0"/>
              <a:t> School management System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20428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EEEEEE"/>
            </a:gs>
            <a:gs pos="52000">
              <a:schemeClr val="accent6">
                <a:lumMod val="40000"/>
                <a:lumOff val="6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ight Arrow 96"/>
          <p:cNvSpPr/>
          <p:nvPr/>
        </p:nvSpPr>
        <p:spPr>
          <a:xfrm>
            <a:off x="278666" y="0"/>
            <a:ext cx="2705273" cy="1282920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Mitiluc</a:t>
            </a:r>
            <a:endParaRPr lang="en-US" dirty="0"/>
          </a:p>
        </p:txBody>
      </p:sp>
      <p:sp>
        <p:nvSpPr>
          <p:cNvPr id="1030" name="Freeform 6"/>
          <p:cNvSpPr>
            <a:spLocks/>
          </p:cNvSpPr>
          <p:nvPr/>
        </p:nvSpPr>
        <p:spPr bwMode="auto">
          <a:xfrm>
            <a:off x="3914233" y="2011860"/>
            <a:ext cx="2090376" cy="2646531"/>
          </a:xfrm>
          <a:custGeom>
            <a:avLst/>
            <a:gdLst/>
            <a:ahLst/>
            <a:cxnLst>
              <a:cxn ang="0">
                <a:pos x="871" y="3"/>
              </a:cxn>
              <a:cxn ang="0">
                <a:pos x="987" y="20"/>
              </a:cxn>
              <a:cxn ang="0">
                <a:pos x="1097" y="51"/>
              </a:cxn>
              <a:cxn ang="0">
                <a:pos x="1199" y="99"/>
              </a:cxn>
              <a:cxn ang="0">
                <a:pos x="1108" y="162"/>
              </a:cxn>
              <a:cxn ang="0">
                <a:pos x="1027" y="236"/>
              </a:cxn>
              <a:cxn ang="0">
                <a:pos x="956" y="320"/>
              </a:cxn>
              <a:cxn ang="0">
                <a:pos x="897" y="414"/>
              </a:cxn>
              <a:cxn ang="0">
                <a:pos x="851" y="516"/>
              </a:cxn>
              <a:cxn ang="0">
                <a:pos x="819" y="624"/>
              </a:cxn>
              <a:cxn ang="0">
                <a:pos x="803" y="738"/>
              </a:cxn>
              <a:cxn ang="0">
                <a:pos x="802" y="838"/>
              </a:cxn>
              <a:cxn ang="0">
                <a:pos x="810" y="918"/>
              </a:cxn>
              <a:cxn ang="0">
                <a:pos x="716" y="982"/>
              </a:cxn>
              <a:cxn ang="0">
                <a:pos x="632" y="1058"/>
              </a:cxn>
              <a:cxn ang="0">
                <a:pos x="559" y="1145"/>
              </a:cxn>
              <a:cxn ang="0">
                <a:pos x="499" y="1242"/>
              </a:cxn>
              <a:cxn ang="0">
                <a:pos x="453" y="1347"/>
              </a:cxn>
              <a:cxn ang="0">
                <a:pos x="422" y="1459"/>
              </a:cxn>
              <a:cxn ang="0">
                <a:pos x="364" y="1488"/>
              </a:cxn>
              <a:cxn ang="0">
                <a:pos x="275" y="1420"/>
              </a:cxn>
              <a:cxn ang="0">
                <a:pos x="196" y="1340"/>
              </a:cxn>
              <a:cxn ang="0">
                <a:pos x="129" y="1250"/>
              </a:cxn>
              <a:cxn ang="0">
                <a:pos x="74" y="1150"/>
              </a:cxn>
              <a:cxn ang="0">
                <a:pos x="34" y="1044"/>
              </a:cxn>
              <a:cxn ang="0">
                <a:pos x="9" y="930"/>
              </a:cxn>
              <a:cxn ang="0">
                <a:pos x="0" y="811"/>
              </a:cxn>
              <a:cxn ang="0">
                <a:pos x="9" y="691"/>
              </a:cxn>
              <a:cxn ang="0">
                <a:pos x="34" y="577"/>
              </a:cxn>
              <a:cxn ang="0">
                <a:pos x="76" y="470"/>
              </a:cxn>
              <a:cxn ang="0">
                <a:pos x="130" y="370"/>
              </a:cxn>
              <a:cxn ang="0">
                <a:pos x="199" y="280"/>
              </a:cxn>
              <a:cxn ang="0">
                <a:pos x="279" y="200"/>
              </a:cxn>
              <a:cxn ang="0">
                <a:pos x="370" y="131"/>
              </a:cxn>
              <a:cxn ang="0">
                <a:pos x="469" y="76"/>
              </a:cxn>
              <a:cxn ang="0">
                <a:pos x="577" y="34"/>
              </a:cxn>
              <a:cxn ang="0">
                <a:pos x="691" y="9"/>
              </a:cxn>
              <a:cxn ang="0">
                <a:pos x="811" y="0"/>
              </a:cxn>
            </a:cxnLst>
            <a:rect l="0" t="0" r="r" b="b"/>
            <a:pathLst>
              <a:path w="1199" h="1518">
                <a:moveTo>
                  <a:pt x="811" y="0"/>
                </a:moveTo>
                <a:lnTo>
                  <a:pt x="871" y="3"/>
                </a:lnTo>
                <a:lnTo>
                  <a:pt x="930" y="8"/>
                </a:lnTo>
                <a:lnTo>
                  <a:pt x="987" y="20"/>
                </a:lnTo>
                <a:lnTo>
                  <a:pt x="1042" y="34"/>
                </a:lnTo>
                <a:lnTo>
                  <a:pt x="1097" y="51"/>
                </a:lnTo>
                <a:lnTo>
                  <a:pt x="1149" y="74"/>
                </a:lnTo>
                <a:lnTo>
                  <a:pt x="1199" y="99"/>
                </a:lnTo>
                <a:lnTo>
                  <a:pt x="1153" y="128"/>
                </a:lnTo>
                <a:lnTo>
                  <a:pt x="1108" y="162"/>
                </a:lnTo>
                <a:lnTo>
                  <a:pt x="1066" y="197"/>
                </a:lnTo>
                <a:lnTo>
                  <a:pt x="1027" y="236"/>
                </a:lnTo>
                <a:lnTo>
                  <a:pt x="990" y="277"/>
                </a:lnTo>
                <a:lnTo>
                  <a:pt x="956" y="320"/>
                </a:lnTo>
                <a:lnTo>
                  <a:pt x="925" y="366"/>
                </a:lnTo>
                <a:lnTo>
                  <a:pt x="897" y="414"/>
                </a:lnTo>
                <a:lnTo>
                  <a:pt x="873" y="464"/>
                </a:lnTo>
                <a:lnTo>
                  <a:pt x="851" y="516"/>
                </a:lnTo>
                <a:lnTo>
                  <a:pt x="833" y="569"/>
                </a:lnTo>
                <a:lnTo>
                  <a:pt x="819" y="624"/>
                </a:lnTo>
                <a:lnTo>
                  <a:pt x="809" y="681"/>
                </a:lnTo>
                <a:lnTo>
                  <a:pt x="803" y="738"/>
                </a:lnTo>
                <a:lnTo>
                  <a:pt x="801" y="797"/>
                </a:lnTo>
                <a:lnTo>
                  <a:pt x="802" y="838"/>
                </a:lnTo>
                <a:lnTo>
                  <a:pt x="805" y="878"/>
                </a:lnTo>
                <a:lnTo>
                  <a:pt x="810" y="918"/>
                </a:lnTo>
                <a:lnTo>
                  <a:pt x="762" y="948"/>
                </a:lnTo>
                <a:lnTo>
                  <a:pt x="716" y="982"/>
                </a:lnTo>
                <a:lnTo>
                  <a:pt x="672" y="1019"/>
                </a:lnTo>
                <a:lnTo>
                  <a:pt x="632" y="1058"/>
                </a:lnTo>
                <a:lnTo>
                  <a:pt x="594" y="1100"/>
                </a:lnTo>
                <a:lnTo>
                  <a:pt x="559" y="1145"/>
                </a:lnTo>
                <a:lnTo>
                  <a:pt x="528" y="1193"/>
                </a:lnTo>
                <a:lnTo>
                  <a:pt x="499" y="1242"/>
                </a:lnTo>
                <a:lnTo>
                  <a:pt x="474" y="1293"/>
                </a:lnTo>
                <a:lnTo>
                  <a:pt x="453" y="1347"/>
                </a:lnTo>
                <a:lnTo>
                  <a:pt x="435" y="1402"/>
                </a:lnTo>
                <a:lnTo>
                  <a:pt x="422" y="1459"/>
                </a:lnTo>
                <a:lnTo>
                  <a:pt x="412" y="1518"/>
                </a:lnTo>
                <a:lnTo>
                  <a:pt x="364" y="1488"/>
                </a:lnTo>
                <a:lnTo>
                  <a:pt x="318" y="1456"/>
                </a:lnTo>
                <a:lnTo>
                  <a:pt x="275" y="1420"/>
                </a:lnTo>
                <a:lnTo>
                  <a:pt x="234" y="1381"/>
                </a:lnTo>
                <a:lnTo>
                  <a:pt x="196" y="1340"/>
                </a:lnTo>
                <a:lnTo>
                  <a:pt x="161" y="1296"/>
                </a:lnTo>
                <a:lnTo>
                  <a:pt x="129" y="1250"/>
                </a:lnTo>
                <a:lnTo>
                  <a:pt x="100" y="1202"/>
                </a:lnTo>
                <a:lnTo>
                  <a:pt x="74" y="1150"/>
                </a:lnTo>
                <a:lnTo>
                  <a:pt x="52" y="1098"/>
                </a:lnTo>
                <a:lnTo>
                  <a:pt x="34" y="1044"/>
                </a:lnTo>
                <a:lnTo>
                  <a:pt x="19" y="988"/>
                </a:lnTo>
                <a:lnTo>
                  <a:pt x="9" y="930"/>
                </a:lnTo>
                <a:lnTo>
                  <a:pt x="2" y="871"/>
                </a:lnTo>
                <a:lnTo>
                  <a:pt x="0" y="811"/>
                </a:lnTo>
                <a:lnTo>
                  <a:pt x="2" y="751"/>
                </a:lnTo>
                <a:lnTo>
                  <a:pt x="9" y="691"/>
                </a:lnTo>
                <a:lnTo>
                  <a:pt x="19" y="634"/>
                </a:lnTo>
                <a:lnTo>
                  <a:pt x="34" y="577"/>
                </a:lnTo>
                <a:lnTo>
                  <a:pt x="53" y="522"/>
                </a:lnTo>
                <a:lnTo>
                  <a:pt x="76" y="470"/>
                </a:lnTo>
                <a:lnTo>
                  <a:pt x="102" y="419"/>
                </a:lnTo>
                <a:lnTo>
                  <a:pt x="130" y="370"/>
                </a:lnTo>
                <a:lnTo>
                  <a:pt x="163" y="323"/>
                </a:lnTo>
                <a:lnTo>
                  <a:pt x="199" y="280"/>
                </a:lnTo>
                <a:lnTo>
                  <a:pt x="238" y="238"/>
                </a:lnTo>
                <a:lnTo>
                  <a:pt x="279" y="200"/>
                </a:lnTo>
                <a:lnTo>
                  <a:pt x="323" y="164"/>
                </a:lnTo>
                <a:lnTo>
                  <a:pt x="370" y="131"/>
                </a:lnTo>
                <a:lnTo>
                  <a:pt x="419" y="102"/>
                </a:lnTo>
                <a:lnTo>
                  <a:pt x="469" y="76"/>
                </a:lnTo>
                <a:lnTo>
                  <a:pt x="522" y="54"/>
                </a:lnTo>
                <a:lnTo>
                  <a:pt x="577" y="34"/>
                </a:lnTo>
                <a:lnTo>
                  <a:pt x="633" y="20"/>
                </a:lnTo>
                <a:lnTo>
                  <a:pt x="691" y="9"/>
                </a:lnTo>
                <a:lnTo>
                  <a:pt x="751" y="3"/>
                </a:lnTo>
                <a:lnTo>
                  <a:pt x="81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auto">
          <a:xfrm>
            <a:off x="5990541" y="1987452"/>
            <a:ext cx="2133962" cy="2636070"/>
          </a:xfrm>
          <a:custGeom>
            <a:avLst/>
            <a:gdLst/>
            <a:ahLst/>
            <a:cxnLst>
              <a:cxn ang="0">
                <a:pos x="474" y="2"/>
              </a:cxn>
              <a:cxn ang="0">
                <a:pos x="591" y="20"/>
              </a:cxn>
              <a:cxn ang="0">
                <a:pos x="702" y="54"/>
              </a:cxn>
              <a:cxn ang="0">
                <a:pos x="806" y="102"/>
              </a:cxn>
              <a:cxn ang="0">
                <a:pos x="901" y="163"/>
              </a:cxn>
              <a:cxn ang="0">
                <a:pos x="987" y="238"/>
              </a:cxn>
              <a:cxn ang="0">
                <a:pos x="1061" y="323"/>
              </a:cxn>
              <a:cxn ang="0">
                <a:pos x="1123" y="419"/>
              </a:cxn>
              <a:cxn ang="0">
                <a:pos x="1171" y="522"/>
              </a:cxn>
              <a:cxn ang="0">
                <a:pos x="1205" y="633"/>
              </a:cxn>
              <a:cxn ang="0">
                <a:pos x="1222" y="750"/>
              </a:cxn>
              <a:cxn ang="0">
                <a:pos x="1222" y="870"/>
              </a:cxn>
              <a:cxn ang="0">
                <a:pos x="1206" y="986"/>
              </a:cxn>
              <a:cxn ang="0">
                <a:pos x="1173" y="1095"/>
              </a:cxn>
              <a:cxn ang="0">
                <a:pos x="1127" y="1197"/>
              </a:cxn>
              <a:cxn ang="0">
                <a:pos x="1067" y="1291"/>
              </a:cxn>
              <a:cxn ang="0">
                <a:pos x="995" y="1376"/>
              </a:cxn>
              <a:cxn ang="0">
                <a:pos x="912" y="1450"/>
              </a:cxn>
              <a:cxn ang="0">
                <a:pos x="821" y="1512"/>
              </a:cxn>
              <a:cxn ang="0">
                <a:pos x="795" y="1399"/>
              </a:cxn>
              <a:cxn ang="0">
                <a:pos x="755" y="1293"/>
              </a:cxn>
              <a:cxn ang="0">
                <a:pos x="701" y="1194"/>
              </a:cxn>
              <a:cxn ang="0">
                <a:pos x="633" y="1104"/>
              </a:cxn>
              <a:cxn ang="0">
                <a:pos x="554" y="1024"/>
              </a:cxn>
              <a:cxn ang="0">
                <a:pos x="465" y="956"/>
              </a:cxn>
              <a:cxn ang="0">
                <a:pos x="422" y="877"/>
              </a:cxn>
              <a:cxn ang="0">
                <a:pos x="421" y="765"/>
              </a:cxn>
              <a:cxn ang="0">
                <a:pos x="404" y="646"/>
              </a:cxn>
              <a:cxn ang="0">
                <a:pos x="370" y="534"/>
              </a:cxn>
              <a:cxn ang="0">
                <a:pos x="321" y="431"/>
              </a:cxn>
              <a:cxn ang="0">
                <a:pos x="258" y="334"/>
              </a:cxn>
              <a:cxn ang="0">
                <a:pos x="183" y="249"/>
              </a:cxn>
              <a:cxn ang="0">
                <a:pos x="97" y="174"/>
              </a:cxn>
              <a:cxn ang="0">
                <a:pos x="0" y="113"/>
              </a:cxn>
              <a:cxn ang="0">
                <a:pos x="95" y="65"/>
              </a:cxn>
              <a:cxn ang="0">
                <a:pos x="195" y="30"/>
              </a:cxn>
              <a:cxn ang="0">
                <a:pos x="302" y="8"/>
              </a:cxn>
              <a:cxn ang="0">
                <a:pos x="413" y="0"/>
              </a:cxn>
            </a:cxnLst>
            <a:rect l="0" t="0" r="r" b="b"/>
            <a:pathLst>
              <a:path w="1224" h="1512">
                <a:moveTo>
                  <a:pt x="413" y="0"/>
                </a:moveTo>
                <a:lnTo>
                  <a:pt x="474" y="2"/>
                </a:lnTo>
                <a:lnTo>
                  <a:pt x="533" y="9"/>
                </a:lnTo>
                <a:lnTo>
                  <a:pt x="591" y="20"/>
                </a:lnTo>
                <a:lnTo>
                  <a:pt x="647" y="34"/>
                </a:lnTo>
                <a:lnTo>
                  <a:pt x="702" y="54"/>
                </a:lnTo>
                <a:lnTo>
                  <a:pt x="755" y="76"/>
                </a:lnTo>
                <a:lnTo>
                  <a:pt x="806" y="102"/>
                </a:lnTo>
                <a:lnTo>
                  <a:pt x="855" y="131"/>
                </a:lnTo>
                <a:lnTo>
                  <a:pt x="901" y="163"/>
                </a:lnTo>
                <a:lnTo>
                  <a:pt x="946" y="199"/>
                </a:lnTo>
                <a:lnTo>
                  <a:pt x="987" y="238"/>
                </a:lnTo>
                <a:lnTo>
                  <a:pt x="1025" y="279"/>
                </a:lnTo>
                <a:lnTo>
                  <a:pt x="1061" y="323"/>
                </a:lnTo>
                <a:lnTo>
                  <a:pt x="1094" y="370"/>
                </a:lnTo>
                <a:lnTo>
                  <a:pt x="1123" y="419"/>
                </a:lnTo>
                <a:lnTo>
                  <a:pt x="1149" y="469"/>
                </a:lnTo>
                <a:lnTo>
                  <a:pt x="1171" y="522"/>
                </a:lnTo>
                <a:lnTo>
                  <a:pt x="1190" y="577"/>
                </a:lnTo>
                <a:lnTo>
                  <a:pt x="1205" y="633"/>
                </a:lnTo>
                <a:lnTo>
                  <a:pt x="1216" y="691"/>
                </a:lnTo>
                <a:lnTo>
                  <a:pt x="1222" y="750"/>
                </a:lnTo>
                <a:lnTo>
                  <a:pt x="1224" y="811"/>
                </a:lnTo>
                <a:lnTo>
                  <a:pt x="1222" y="870"/>
                </a:lnTo>
                <a:lnTo>
                  <a:pt x="1216" y="929"/>
                </a:lnTo>
                <a:lnTo>
                  <a:pt x="1206" y="986"/>
                </a:lnTo>
                <a:lnTo>
                  <a:pt x="1191" y="1041"/>
                </a:lnTo>
                <a:lnTo>
                  <a:pt x="1173" y="1095"/>
                </a:lnTo>
                <a:lnTo>
                  <a:pt x="1152" y="1147"/>
                </a:lnTo>
                <a:lnTo>
                  <a:pt x="1127" y="1197"/>
                </a:lnTo>
                <a:lnTo>
                  <a:pt x="1098" y="1245"/>
                </a:lnTo>
                <a:lnTo>
                  <a:pt x="1067" y="1291"/>
                </a:lnTo>
                <a:lnTo>
                  <a:pt x="1033" y="1335"/>
                </a:lnTo>
                <a:lnTo>
                  <a:pt x="995" y="1376"/>
                </a:lnTo>
                <a:lnTo>
                  <a:pt x="955" y="1414"/>
                </a:lnTo>
                <a:lnTo>
                  <a:pt x="912" y="1450"/>
                </a:lnTo>
                <a:lnTo>
                  <a:pt x="868" y="1483"/>
                </a:lnTo>
                <a:lnTo>
                  <a:pt x="821" y="1512"/>
                </a:lnTo>
                <a:lnTo>
                  <a:pt x="810" y="1455"/>
                </a:lnTo>
                <a:lnTo>
                  <a:pt x="795" y="1399"/>
                </a:lnTo>
                <a:lnTo>
                  <a:pt x="777" y="1345"/>
                </a:lnTo>
                <a:lnTo>
                  <a:pt x="755" y="1293"/>
                </a:lnTo>
                <a:lnTo>
                  <a:pt x="730" y="1242"/>
                </a:lnTo>
                <a:lnTo>
                  <a:pt x="701" y="1194"/>
                </a:lnTo>
                <a:lnTo>
                  <a:pt x="668" y="1148"/>
                </a:lnTo>
                <a:lnTo>
                  <a:pt x="633" y="1104"/>
                </a:lnTo>
                <a:lnTo>
                  <a:pt x="595" y="1063"/>
                </a:lnTo>
                <a:lnTo>
                  <a:pt x="554" y="1024"/>
                </a:lnTo>
                <a:lnTo>
                  <a:pt x="511" y="989"/>
                </a:lnTo>
                <a:lnTo>
                  <a:pt x="465" y="956"/>
                </a:lnTo>
                <a:lnTo>
                  <a:pt x="417" y="927"/>
                </a:lnTo>
                <a:lnTo>
                  <a:pt x="422" y="877"/>
                </a:lnTo>
                <a:lnTo>
                  <a:pt x="424" y="825"/>
                </a:lnTo>
                <a:lnTo>
                  <a:pt x="421" y="765"/>
                </a:lnTo>
                <a:lnTo>
                  <a:pt x="415" y="705"/>
                </a:lnTo>
                <a:lnTo>
                  <a:pt x="404" y="646"/>
                </a:lnTo>
                <a:lnTo>
                  <a:pt x="389" y="590"/>
                </a:lnTo>
                <a:lnTo>
                  <a:pt x="370" y="534"/>
                </a:lnTo>
                <a:lnTo>
                  <a:pt x="347" y="482"/>
                </a:lnTo>
                <a:lnTo>
                  <a:pt x="321" y="431"/>
                </a:lnTo>
                <a:lnTo>
                  <a:pt x="291" y="381"/>
                </a:lnTo>
                <a:lnTo>
                  <a:pt x="258" y="334"/>
                </a:lnTo>
                <a:lnTo>
                  <a:pt x="222" y="291"/>
                </a:lnTo>
                <a:lnTo>
                  <a:pt x="183" y="249"/>
                </a:lnTo>
                <a:lnTo>
                  <a:pt x="141" y="211"/>
                </a:lnTo>
                <a:lnTo>
                  <a:pt x="97" y="174"/>
                </a:lnTo>
                <a:lnTo>
                  <a:pt x="50" y="142"/>
                </a:lnTo>
                <a:lnTo>
                  <a:pt x="0" y="113"/>
                </a:lnTo>
                <a:lnTo>
                  <a:pt x="46" y="88"/>
                </a:lnTo>
                <a:lnTo>
                  <a:pt x="95" y="65"/>
                </a:lnTo>
                <a:lnTo>
                  <a:pt x="144" y="46"/>
                </a:lnTo>
                <a:lnTo>
                  <a:pt x="195" y="30"/>
                </a:lnTo>
                <a:lnTo>
                  <a:pt x="248" y="17"/>
                </a:lnTo>
                <a:lnTo>
                  <a:pt x="302" y="8"/>
                </a:lnTo>
                <a:lnTo>
                  <a:pt x="357" y="2"/>
                </a:lnTo>
                <a:lnTo>
                  <a:pt x="41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auto">
          <a:xfrm>
            <a:off x="5310723" y="2184460"/>
            <a:ext cx="1433102" cy="1427871"/>
          </a:xfrm>
          <a:custGeom>
            <a:avLst/>
            <a:gdLst/>
            <a:ahLst/>
            <a:cxnLst>
              <a:cxn ang="0">
                <a:pos x="398" y="0"/>
              </a:cxn>
              <a:cxn ang="0">
                <a:pos x="448" y="29"/>
              </a:cxn>
              <a:cxn ang="0">
                <a:pos x="495" y="61"/>
              </a:cxn>
              <a:cxn ang="0">
                <a:pos x="539" y="98"/>
              </a:cxn>
              <a:cxn ang="0">
                <a:pos x="581" y="136"/>
              </a:cxn>
              <a:cxn ang="0">
                <a:pos x="620" y="178"/>
              </a:cxn>
              <a:cxn ang="0">
                <a:pos x="656" y="221"/>
              </a:cxn>
              <a:cxn ang="0">
                <a:pos x="689" y="268"/>
              </a:cxn>
              <a:cxn ang="0">
                <a:pos x="719" y="318"/>
              </a:cxn>
              <a:cxn ang="0">
                <a:pos x="745" y="369"/>
              </a:cxn>
              <a:cxn ang="0">
                <a:pos x="768" y="421"/>
              </a:cxn>
              <a:cxn ang="0">
                <a:pos x="787" y="477"/>
              </a:cxn>
              <a:cxn ang="0">
                <a:pos x="802" y="533"/>
              </a:cxn>
              <a:cxn ang="0">
                <a:pos x="813" y="592"/>
              </a:cxn>
              <a:cxn ang="0">
                <a:pos x="819" y="652"/>
              </a:cxn>
              <a:cxn ang="0">
                <a:pos x="822" y="712"/>
              </a:cxn>
              <a:cxn ang="0">
                <a:pos x="820" y="764"/>
              </a:cxn>
              <a:cxn ang="0">
                <a:pos x="815" y="814"/>
              </a:cxn>
              <a:cxn ang="0">
                <a:pos x="763" y="787"/>
              </a:cxn>
              <a:cxn ang="0">
                <a:pos x="710" y="764"/>
              </a:cxn>
              <a:cxn ang="0">
                <a:pos x="654" y="745"/>
              </a:cxn>
              <a:cxn ang="0">
                <a:pos x="597" y="729"/>
              </a:cxn>
              <a:cxn ang="0">
                <a:pos x="539" y="718"/>
              </a:cxn>
              <a:cxn ang="0">
                <a:pos x="478" y="712"/>
              </a:cxn>
              <a:cxn ang="0">
                <a:pos x="416" y="709"/>
              </a:cxn>
              <a:cxn ang="0">
                <a:pos x="361" y="712"/>
              </a:cxn>
              <a:cxn ang="0">
                <a:pos x="307" y="717"/>
              </a:cxn>
              <a:cxn ang="0">
                <a:pos x="253" y="726"/>
              </a:cxn>
              <a:cxn ang="0">
                <a:pos x="201" y="738"/>
              </a:cxn>
              <a:cxn ang="0">
                <a:pos x="151" y="754"/>
              </a:cxn>
              <a:cxn ang="0">
                <a:pos x="102" y="772"/>
              </a:cxn>
              <a:cxn ang="0">
                <a:pos x="55" y="794"/>
              </a:cxn>
              <a:cxn ang="0">
                <a:pos x="9" y="819"/>
              </a:cxn>
              <a:cxn ang="0">
                <a:pos x="4" y="779"/>
              </a:cxn>
              <a:cxn ang="0">
                <a:pos x="1" y="739"/>
              </a:cxn>
              <a:cxn ang="0">
                <a:pos x="0" y="698"/>
              </a:cxn>
              <a:cxn ang="0">
                <a:pos x="2" y="639"/>
              </a:cxn>
              <a:cxn ang="0">
                <a:pos x="8" y="582"/>
              </a:cxn>
              <a:cxn ang="0">
                <a:pos x="18" y="525"/>
              </a:cxn>
              <a:cxn ang="0">
                <a:pos x="32" y="470"/>
              </a:cxn>
              <a:cxn ang="0">
                <a:pos x="50" y="417"/>
              </a:cxn>
              <a:cxn ang="0">
                <a:pos x="72" y="365"/>
              </a:cxn>
              <a:cxn ang="0">
                <a:pos x="96" y="315"/>
              </a:cxn>
              <a:cxn ang="0">
                <a:pos x="124" y="267"/>
              </a:cxn>
              <a:cxn ang="0">
                <a:pos x="155" y="221"/>
              </a:cxn>
              <a:cxn ang="0">
                <a:pos x="189" y="178"/>
              </a:cxn>
              <a:cxn ang="0">
                <a:pos x="226" y="137"/>
              </a:cxn>
              <a:cxn ang="0">
                <a:pos x="265" y="98"/>
              </a:cxn>
              <a:cxn ang="0">
                <a:pos x="307" y="63"/>
              </a:cxn>
              <a:cxn ang="0">
                <a:pos x="352" y="29"/>
              </a:cxn>
              <a:cxn ang="0">
                <a:pos x="398" y="0"/>
              </a:cxn>
            </a:cxnLst>
            <a:rect l="0" t="0" r="r" b="b"/>
            <a:pathLst>
              <a:path w="822" h="819">
                <a:moveTo>
                  <a:pt x="398" y="0"/>
                </a:moveTo>
                <a:lnTo>
                  <a:pt x="448" y="29"/>
                </a:lnTo>
                <a:lnTo>
                  <a:pt x="495" y="61"/>
                </a:lnTo>
                <a:lnTo>
                  <a:pt x="539" y="98"/>
                </a:lnTo>
                <a:lnTo>
                  <a:pt x="581" y="136"/>
                </a:lnTo>
                <a:lnTo>
                  <a:pt x="620" y="178"/>
                </a:lnTo>
                <a:lnTo>
                  <a:pt x="656" y="221"/>
                </a:lnTo>
                <a:lnTo>
                  <a:pt x="689" y="268"/>
                </a:lnTo>
                <a:lnTo>
                  <a:pt x="719" y="318"/>
                </a:lnTo>
                <a:lnTo>
                  <a:pt x="745" y="369"/>
                </a:lnTo>
                <a:lnTo>
                  <a:pt x="768" y="421"/>
                </a:lnTo>
                <a:lnTo>
                  <a:pt x="787" y="477"/>
                </a:lnTo>
                <a:lnTo>
                  <a:pt x="802" y="533"/>
                </a:lnTo>
                <a:lnTo>
                  <a:pt x="813" y="592"/>
                </a:lnTo>
                <a:lnTo>
                  <a:pt x="819" y="652"/>
                </a:lnTo>
                <a:lnTo>
                  <a:pt x="822" y="712"/>
                </a:lnTo>
                <a:lnTo>
                  <a:pt x="820" y="764"/>
                </a:lnTo>
                <a:lnTo>
                  <a:pt x="815" y="814"/>
                </a:lnTo>
                <a:lnTo>
                  <a:pt x="763" y="787"/>
                </a:lnTo>
                <a:lnTo>
                  <a:pt x="710" y="764"/>
                </a:lnTo>
                <a:lnTo>
                  <a:pt x="654" y="745"/>
                </a:lnTo>
                <a:lnTo>
                  <a:pt x="597" y="729"/>
                </a:lnTo>
                <a:lnTo>
                  <a:pt x="539" y="718"/>
                </a:lnTo>
                <a:lnTo>
                  <a:pt x="478" y="712"/>
                </a:lnTo>
                <a:lnTo>
                  <a:pt x="416" y="709"/>
                </a:lnTo>
                <a:lnTo>
                  <a:pt x="361" y="712"/>
                </a:lnTo>
                <a:lnTo>
                  <a:pt x="307" y="717"/>
                </a:lnTo>
                <a:lnTo>
                  <a:pt x="253" y="726"/>
                </a:lnTo>
                <a:lnTo>
                  <a:pt x="201" y="738"/>
                </a:lnTo>
                <a:lnTo>
                  <a:pt x="151" y="754"/>
                </a:lnTo>
                <a:lnTo>
                  <a:pt x="102" y="772"/>
                </a:lnTo>
                <a:lnTo>
                  <a:pt x="55" y="794"/>
                </a:lnTo>
                <a:lnTo>
                  <a:pt x="9" y="819"/>
                </a:lnTo>
                <a:lnTo>
                  <a:pt x="4" y="779"/>
                </a:lnTo>
                <a:lnTo>
                  <a:pt x="1" y="739"/>
                </a:lnTo>
                <a:lnTo>
                  <a:pt x="0" y="698"/>
                </a:lnTo>
                <a:lnTo>
                  <a:pt x="2" y="639"/>
                </a:lnTo>
                <a:lnTo>
                  <a:pt x="8" y="582"/>
                </a:lnTo>
                <a:lnTo>
                  <a:pt x="18" y="525"/>
                </a:lnTo>
                <a:lnTo>
                  <a:pt x="32" y="470"/>
                </a:lnTo>
                <a:lnTo>
                  <a:pt x="50" y="417"/>
                </a:lnTo>
                <a:lnTo>
                  <a:pt x="72" y="365"/>
                </a:lnTo>
                <a:lnTo>
                  <a:pt x="96" y="315"/>
                </a:lnTo>
                <a:lnTo>
                  <a:pt x="124" y="267"/>
                </a:lnTo>
                <a:lnTo>
                  <a:pt x="155" y="221"/>
                </a:lnTo>
                <a:lnTo>
                  <a:pt x="189" y="178"/>
                </a:lnTo>
                <a:lnTo>
                  <a:pt x="226" y="137"/>
                </a:lnTo>
                <a:lnTo>
                  <a:pt x="265" y="98"/>
                </a:lnTo>
                <a:lnTo>
                  <a:pt x="307" y="63"/>
                </a:lnTo>
                <a:lnTo>
                  <a:pt x="352" y="29"/>
                </a:lnTo>
                <a:lnTo>
                  <a:pt x="398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auto">
          <a:xfrm>
            <a:off x="4622067" y="4623522"/>
            <a:ext cx="2829592" cy="1624879"/>
          </a:xfrm>
          <a:custGeom>
            <a:avLst/>
            <a:gdLst/>
            <a:ahLst/>
            <a:cxnLst>
              <a:cxn ang="0">
                <a:pos x="1619" y="40"/>
              </a:cxn>
              <a:cxn ang="0">
                <a:pos x="1623" y="121"/>
              </a:cxn>
              <a:cxn ang="0">
                <a:pos x="1614" y="241"/>
              </a:cxn>
              <a:cxn ang="0">
                <a:pos x="1588" y="355"/>
              </a:cxn>
              <a:cxn ang="0">
                <a:pos x="1547" y="463"/>
              </a:cxn>
              <a:cxn ang="0">
                <a:pos x="1492" y="563"/>
              </a:cxn>
              <a:cxn ang="0">
                <a:pos x="1423" y="654"/>
              </a:cxn>
              <a:cxn ang="0">
                <a:pos x="1344" y="733"/>
              </a:cxn>
              <a:cxn ang="0">
                <a:pos x="1253" y="802"/>
              </a:cxn>
              <a:cxn ang="0">
                <a:pos x="1154" y="857"/>
              </a:cxn>
              <a:cxn ang="0">
                <a:pos x="1045" y="898"/>
              </a:cxn>
              <a:cxn ang="0">
                <a:pos x="931" y="923"/>
              </a:cxn>
              <a:cxn ang="0">
                <a:pos x="811" y="932"/>
              </a:cxn>
              <a:cxn ang="0">
                <a:pos x="691" y="923"/>
              </a:cxn>
              <a:cxn ang="0">
                <a:pos x="577" y="898"/>
              </a:cxn>
              <a:cxn ang="0">
                <a:pos x="469" y="857"/>
              </a:cxn>
              <a:cxn ang="0">
                <a:pos x="370" y="802"/>
              </a:cxn>
              <a:cxn ang="0">
                <a:pos x="279" y="733"/>
              </a:cxn>
              <a:cxn ang="0">
                <a:pos x="199" y="654"/>
              </a:cxn>
              <a:cxn ang="0">
                <a:pos x="130" y="563"/>
              </a:cxn>
              <a:cxn ang="0">
                <a:pos x="76" y="463"/>
              </a:cxn>
              <a:cxn ang="0">
                <a:pos x="34" y="355"/>
              </a:cxn>
              <a:cxn ang="0">
                <a:pos x="9" y="241"/>
              </a:cxn>
              <a:cxn ang="0">
                <a:pos x="0" y="121"/>
              </a:cxn>
              <a:cxn ang="0">
                <a:pos x="6" y="20"/>
              </a:cxn>
              <a:cxn ang="0">
                <a:pos x="111" y="70"/>
              </a:cxn>
              <a:cxn ang="0">
                <a:pos x="224" y="104"/>
              </a:cxn>
              <a:cxn ang="0">
                <a:pos x="344" y="123"/>
              </a:cxn>
              <a:cxn ang="0">
                <a:pos x="462" y="123"/>
              </a:cxn>
              <a:cxn ang="0">
                <a:pos x="570" y="108"/>
              </a:cxn>
              <a:cxn ang="0">
                <a:pos x="674" y="79"/>
              </a:cxn>
              <a:cxn ang="0">
                <a:pos x="772" y="37"/>
              </a:cxn>
              <a:cxn ang="0">
                <a:pos x="868" y="37"/>
              </a:cxn>
              <a:cxn ang="0">
                <a:pos x="975" y="77"/>
              </a:cxn>
              <a:cxn ang="0">
                <a:pos x="1088" y="102"/>
              </a:cxn>
              <a:cxn ang="0">
                <a:pos x="1206" y="110"/>
              </a:cxn>
              <a:cxn ang="0">
                <a:pos x="1316" y="103"/>
              </a:cxn>
              <a:cxn ang="0">
                <a:pos x="1420" y="81"/>
              </a:cxn>
              <a:cxn ang="0">
                <a:pos x="1520" y="47"/>
              </a:cxn>
              <a:cxn ang="0">
                <a:pos x="1614" y="0"/>
              </a:cxn>
            </a:cxnLst>
            <a:rect l="0" t="0" r="r" b="b"/>
            <a:pathLst>
              <a:path w="1623" h="932">
                <a:moveTo>
                  <a:pt x="1614" y="0"/>
                </a:moveTo>
                <a:lnTo>
                  <a:pt x="1619" y="40"/>
                </a:lnTo>
                <a:lnTo>
                  <a:pt x="1622" y="80"/>
                </a:lnTo>
                <a:lnTo>
                  <a:pt x="1623" y="121"/>
                </a:lnTo>
                <a:lnTo>
                  <a:pt x="1620" y="182"/>
                </a:lnTo>
                <a:lnTo>
                  <a:pt x="1614" y="241"/>
                </a:lnTo>
                <a:lnTo>
                  <a:pt x="1603" y="299"/>
                </a:lnTo>
                <a:lnTo>
                  <a:pt x="1588" y="355"/>
                </a:lnTo>
                <a:lnTo>
                  <a:pt x="1569" y="410"/>
                </a:lnTo>
                <a:lnTo>
                  <a:pt x="1547" y="463"/>
                </a:lnTo>
                <a:lnTo>
                  <a:pt x="1521" y="514"/>
                </a:lnTo>
                <a:lnTo>
                  <a:pt x="1492" y="563"/>
                </a:lnTo>
                <a:lnTo>
                  <a:pt x="1460" y="609"/>
                </a:lnTo>
                <a:lnTo>
                  <a:pt x="1423" y="654"/>
                </a:lnTo>
                <a:lnTo>
                  <a:pt x="1385" y="694"/>
                </a:lnTo>
                <a:lnTo>
                  <a:pt x="1344" y="733"/>
                </a:lnTo>
                <a:lnTo>
                  <a:pt x="1300" y="769"/>
                </a:lnTo>
                <a:lnTo>
                  <a:pt x="1253" y="802"/>
                </a:lnTo>
                <a:lnTo>
                  <a:pt x="1204" y="831"/>
                </a:lnTo>
                <a:lnTo>
                  <a:pt x="1154" y="857"/>
                </a:lnTo>
                <a:lnTo>
                  <a:pt x="1100" y="879"/>
                </a:lnTo>
                <a:lnTo>
                  <a:pt x="1045" y="898"/>
                </a:lnTo>
                <a:lnTo>
                  <a:pt x="989" y="913"/>
                </a:lnTo>
                <a:lnTo>
                  <a:pt x="931" y="923"/>
                </a:lnTo>
                <a:lnTo>
                  <a:pt x="872" y="930"/>
                </a:lnTo>
                <a:lnTo>
                  <a:pt x="811" y="932"/>
                </a:lnTo>
                <a:lnTo>
                  <a:pt x="751" y="930"/>
                </a:lnTo>
                <a:lnTo>
                  <a:pt x="691" y="923"/>
                </a:lnTo>
                <a:lnTo>
                  <a:pt x="633" y="913"/>
                </a:lnTo>
                <a:lnTo>
                  <a:pt x="577" y="898"/>
                </a:lnTo>
                <a:lnTo>
                  <a:pt x="522" y="879"/>
                </a:lnTo>
                <a:lnTo>
                  <a:pt x="469" y="857"/>
                </a:lnTo>
                <a:lnTo>
                  <a:pt x="419" y="831"/>
                </a:lnTo>
                <a:lnTo>
                  <a:pt x="370" y="802"/>
                </a:lnTo>
                <a:lnTo>
                  <a:pt x="323" y="769"/>
                </a:lnTo>
                <a:lnTo>
                  <a:pt x="279" y="733"/>
                </a:lnTo>
                <a:lnTo>
                  <a:pt x="238" y="694"/>
                </a:lnTo>
                <a:lnTo>
                  <a:pt x="199" y="654"/>
                </a:lnTo>
                <a:lnTo>
                  <a:pt x="163" y="609"/>
                </a:lnTo>
                <a:lnTo>
                  <a:pt x="130" y="563"/>
                </a:lnTo>
                <a:lnTo>
                  <a:pt x="102" y="514"/>
                </a:lnTo>
                <a:lnTo>
                  <a:pt x="76" y="463"/>
                </a:lnTo>
                <a:lnTo>
                  <a:pt x="53" y="410"/>
                </a:lnTo>
                <a:lnTo>
                  <a:pt x="34" y="355"/>
                </a:lnTo>
                <a:lnTo>
                  <a:pt x="19" y="299"/>
                </a:lnTo>
                <a:lnTo>
                  <a:pt x="9" y="241"/>
                </a:lnTo>
                <a:lnTo>
                  <a:pt x="2" y="182"/>
                </a:lnTo>
                <a:lnTo>
                  <a:pt x="0" y="121"/>
                </a:lnTo>
                <a:lnTo>
                  <a:pt x="1" y="70"/>
                </a:lnTo>
                <a:lnTo>
                  <a:pt x="6" y="20"/>
                </a:lnTo>
                <a:lnTo>
                  <a:pt x="58" y="46"/>
                </a:lnTo>
                <a:lnTo>
                  <a:pt x="111" y="70"/>
                </a:lnTo>
                <a:lnTo>
                  <a:pt x="167" y="89"/>
                </a:lnTo>
                <a:lnTo>
                  <a:pt x="224" y="104"/>
                </a:lnTo>
                <a:lnTo>
                  <a:pt x="283" y="116"/>
                </a:lnTo>
                <a:lnTo>
                  <a:pt x="344" y="123"/>
                </a:lnTo>
                <a:lnTo>
                  <a:pt x="405" y="125"/>
                </a:lnTo>
                <a:lnTo>
                  <a:pt x="462" y="123"/>
                </a:lnTo>
                <a:lnTo>
                  <a:pt x="516" y="117"/>
                </a:lnTo>
                <a:lnTo>
                  <a:pt x="570" y="108"/>
                </a:lnTo>
                <a:lnTo>
                  <a:pt x="623" y="95"/>
                </a:lnTo>
                <a:lnTo>
                  <a:pt x="674" y="79"/>
                </a:lnTo>
                <a:lnTo>
                  <a:pt x="724" y="60"/>
                </a:lnTo>
                <a:lnTo>
                  <a:pt x="772" y="37"/>
                </a:lnTo>
                <a:lnTo>
                  <a:pt x="818" y="12"/>
                </a:lnTo>
                <a:lnTo>
                  <a:pt x="868" y="37"/>
                </a:lnTo>
                <a:lnTo>
                  <a:pt x="921" y="59"/>
                </a:lnTo>
                <a:lnTo>
                  <a:pt x="975" y="77"/>
                </a:lnTo>
                <a:lnTo>
                  <a:pt x="1031" y="91"/>
                </a:lnTo>
                <a:lnTo>
                  <a:pt x="1088" y="102"/>
                </a:lnTo>
                <a:lnTo>
                  <a:pt x="1146" y="108"/>
                </a:lnTo>
                <a:lnTo>
                  <a:pt x="1206" y="110"/>
                </a:lnTo>
                <a:lnTo>
                  <a:pt x="1261" y="108"/>
                </a:lnTo>
                <a:lnTo>
                  <a:pt x="1316" y="103"/>
                </a:lnTo>
                <a:lnTo>
                  <a:pt x="1368" y="94"/>
                </a:lnTo>
                <a:lnTo>
                  <a:pt x="1420" y="81"/>
                </a:lnTo>
                <a:lnTo>
                  <a:pt x="1471" y="66"/>
                </a:lnTo>
                <a:lnTo>
                  <a:pt x="1520" y="47"/>
                </a:lnTo>
                <a:lnTo>
                  <a:pt x="1568" y="25"/>
                </a:lnTo>
                <a:lnTo>
                  <a:pt x="1614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4" name="Freeform 10"/>
          <p:cNvSpPr>
            <a:spLocks/>
          </p:cNvSpPr>
          <p:nvPr/>
        </p:nvSpPr>
        <p:spPr bwMode="auto">
          <a:xfrm>
            <a:off x="4632528" y="3612331"/>
            <a:ext cx="1415667" cy="1229119"/>
          </a:xfrm>
          <a:custGeom>
            <a:avLst/>
            <a:gdLst/>
            <a:ahLst/>
            <a:cxnLst>
              <a:cxn ang="0">
                <a:pos x="398" y="0"/>
              </a:cxn>
              <a:cxn ang="0">
                <a:pos x="409" y="58"/>
              </a:cxn>
              <a:cxn ang="0">
                <a:pos x="424" y="115"/>
              </a:cxn>
              <a:cxn ang="0">
                <a:pos x="442" y="170"/>
              </a:cxn>
              <a:cxn ang="0">
                <a:pos x="465" y="223"/>
              </a:cxn>
              <a:cxn ang="0">
                <a:pos x="491" y="274"/>
              </a:cxn>
              <a:cxn ang="0">
                <a:pos x="521" y="324"/>
              </a:cxn>
              <a:cxn ang="0">
                <a:pos x="554" y="370"/>
              </a:cxn>
              <a:cxn ang="0">
                <a:pos x="590" y="414"/>
              </a:cxn>
              <a:cxn ang="0">
                <a:pos x="629" y="455"/>
              </a:cxn>
              <a:cxn ang="0">
                <a:pos x="671" y="494"/>
              </a:cxn>
              <a:cxn ang="0">
                <a:pos x="716" y="530"/>
              </a:cxn>
              <a:cxn ang="0">
                <a:pos x="762" y="563"/>
              </a:cxn>
              <a:cxn ang="0">
                <a:pos x="812" y="592"/>
              </a:cxn>
              <a:cxn ang="0">
                <a:pos x="766" y="617"/>
              </a:cxn>
              <a:cxn ang="0">
                <a:pos x="718" y="640"/>
              </a:cxn>
              <a:cxn ang="0">
                <a:pos x="668" y="659"/>
              </a:cxn>
              <a:cxn ang="0">
                <a:pos x="617" y="675"/>
              </a:cxn>
              <a:cxn ang="0">
                <a:pos x="564" y="688"/>
              </a:cxn>
              <a:cxn ang="0">
                <a:pos x="510" y="697"/>
              </a:cxn>
              <a:cxn ang="0">
                <a:pos x="456" y="703"/>
              </a:cxn>
              <a:cxn ang="0">
                <a:pos x="399" y="705"/>
              </a:cxn>
              <a:cxn ang="0">
                <a:pos x="338" y="703"/>
              </a:cxn>
              <a:cxn ang="0">
                <a:pos x="277" y="696"/>
              </a:cxn>
              <a:cxn ang="0">
                <a:pos x="218" y="684"/>
              </a:cxn>
              <a:cxn ang="0">
                <a:pos x="161" y="669"/>
              </a:cxn>
              <a:cxn ang="0">
                <a:pos x="105" y="650"/>
              </a:cxn>
              <a:cxn ang="0">
                <a:pos x="52" y="626"/>
              </a:cxn>
              <a:cxn ang="0">
                <a:pos x="0" y="600"/>
              </a:cxn>
              <a:cxn ang="0">
                <a:pos x="10" y="541"/>
              </a:cxn>
              <a:cxn ang="0">
                <a:pos x="23" y="484"/>
              </a:cxn>
              <a:cxn ang="0">
                <a:pos x="41" y="429"/>
              </a:cxn>
              <a:cxn ang="0">
                <a:pos x="62" y="375"/>
              </a:cxn>
              <a:cxn ang="0">
                <a:pos x="87" y="324"/>
              </a:cxn>
              <a:cxn ang="0">
                <a:pos x="116" y="275"/>
              </a:cxn>
              <a:cxn ang="0">
                <a:pos x="147" y="227"/>
              </a:cxn>
              <a:cxn ang="0">
                <a:pos x="182" y="182"/>
              </a:cxn>
              <a:cxn ang="0">
                <a:pos x="220" y="140"/>
              </a:cxn>
              <a:cxn ang="0">
                <a:pos x="260" y="101"/>
              </a:cxn>
              <a:cxn ang="0">
                <a:pos x="304" y="64"/>
              </a:cxn>
              <a:cxn ang="0">
                <a:pos x="350" y="30"/>
              </a:cxn>
              <a:cxn ang="0">
                <a:pos x="398" y="0"/>
              </a:cxn>
            </a:cxnLst>
            <a:rect l="0" t="0" r="r" b="b"/>
            <a:pathLst>
              <a:path w="812" h="705">
                <a:moveTo>
                  <a:pt x="398" y="0"/>
                </a:moveTo>
                <a:lnTo>
                  <a:pt x="409" y="58"/>
                </a:lnTo>
                <a:lnTo>
                  <a:pt x="424" y="115"/>
                </a:lnTo>
                <a:lnTo>
                  <a:pt x="442" y="170"/>
                </a:lnTo>
                <a:lnTo>
                  <a:pt x="465" y="223"/>
                </a:lnTo>
                <a:lnTo>
                  <a:pt x="491" y="274"/>
                </a:lnTo>
                <a:lnTo>
                  <a:pt x="521" y="324"/>
                </a:lnTo>
                <a:lnTo>
                  <a:pt x="554" y="370"/>
                </a:lnTo>
                <a:lnTo>
                  <a:pt x="590" y="414"/>
                </a:lnTo>
                <a:lnTo>
                  <a:pt x="629" y="455"/>
                </a:lnTo>
                <a:lnTo>
                  <a:pt x="671" y="494"/>
                </a:lnTo>
                <a:lnTo>
                  <a:pt x="716" y="530"/>
                </a:lnTo>
                <a:lnTo>
                  <a:pt x="762" y="563"/>
                </a:lnTo>
                <a:lnTo>
                  <a:pt x="812" y="592"/>
                </a:lnTo>
                <a:lnTo>
                  <a:pt x="766" y="617"/>
                </a:lnTo>
                <a:lnTo>
                  <a:pt x="718" y="640"/>
                </a:lnTo>
                <a:lnTo>
                  <a:pt x="668" y="659"/>
                </a:lnTo>
                <a:lnTo>
                  <a:pt x="617" y="675"/>
                </a:lnTo>
                <a:lnTo>
                  <a:pt x="564" y="688"/>
                </a:lnTo>
                <a:lnTo>
                  <a:pt x="510" y="697"/>
                </a:lnTo>
                <a:lnTo>
                  <a:pt x="456" y="703"/>
                </a:lnTo>
                <a:lnTo>
                  <a:pt x="399" y="705"/>
                </a:lnTo>
                <a:lnTo>
                  <a:pt x="338" y="703"/>
                </a:lnTo>
                <a:lnTo>
                  <a:pt x="277" y="696"/>
                </a:lnTo>
                <a:lnTo>
                  <a:pt x="218" y="684"/>
                </a:lnTo>
                <a:lnTo>
                  <a:pt x="161" y="669"/>
                </a:lnTo>
                <a:lnTo>
                  <a:pt x="105" y="650"/>
                </a:lnTo>
                <a:lnTo>
                  <a:pt x="52" y="626"/>
                </a:lnTo>
                <a:lnTo>
                  <a:pt x="0" y="600"/>
                </a:lnTo>
                <a:lnTo>
                  <a:pt x="10" y="541"/>
                </a:lnTo>
                <a:lnTo>
                  <a:pt x="23" y="484"/>
                </a:lnTo>
                <a:lnTo>
                  <a:pt x="41" y="429"/>
                </a:lnTo>
                <a:lnTo>
                  <a:pt x="62" y="375"/>
                </a:lnTo>
                <a:lnTo>
                  <a:pt x="87" y="324"/>
                </a:lnTo>
                <a:lnTo>
                  <a:pt x="116" y="275"/>
                </a:lnTo>
                <a:lnTo>
                  <a:pt x="147" y="227"/>
                </a:lnTo>
                <a:lnTo>
                  <a:pt x="182" y="182"/>
                </a:lnTo>
                <a:lnTo>
                  <a:pt x="220" y="140"/>
                </a:lnTo>
                <a:lnTo>
                  <a:pt x="260" y="101"/>
                </a:lnTo>
                <a:lnTo>
                  <a:pt x="304" y="64"/>
                </a:lnTo>
                <a:lnTo>
                  <a:pt x="350" y="30"/>
                </a:lnTo>
                <a:lnTo>
                  <a:pt x="398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5" name="Freeform 11"/>
          <p:cNvSpPr>
            <a:spLocks/>
          </p:cNvSpPr>
          <p:nvPr/>
        </p:nvSpPr>
        <p:spPr bwMode="auto">
          <a:xfrm>
            <a:off x="6048196" y="3603614"/>
            <a:ext cx="1387773" cy="1211685"/>
          </a:xfrm>
          <a:custGeom>
            <a:avLst/>
            <a:gdLst/>
            <a:ahLst/>
            <a:cxnLst>
              <a:cxn ang="0">
                <a:pos x="392" y="0"/>
              </a:cxn>
              <a:cxn ang="0">
                <a:pos x="440" y="29"/>
              </a:cxn>
              <a:cxn ang="0">
                <a:pos x="486" y="62"/>
              </a:cxn>
              <a:cxn ang="0">
                <a:pos x="529" y="97"/>
              </a:cxn>
              <a:cxn ang="0">
                <a:pos x="570" y="136"/>
              </a:cxn>
              <a:cxn ang="0">
                <a:pos x="608" y="177"/>
              </a:cxn>
              <a:cxn ang="0">
                <a:pos x="643" y="221"/>
              </a:cxn>
              <a:cxn ang="0">
                <a:pos x="676" y="267"/>
              </a:cxn>
              <a:cxn ang="0">
                <a:pos x="705" y="315"/>
              </a:cxn>
              <a:cxn ang="0">
                <a:pos x="730" y="366"/>
              </a:cxn>
              <a:cxn ang="0">
                <a:pos x="752" y="418"/>
              </a:cxn>
              <a:cxn ang="0">
                <a:pos x="770" y="472"/>
              </a:cxn>
              <a:cxn ang="0">
                <a:pos x="785" y="528"/>
              </a:cxn>
              <a:cxn ang="0">
                <a:pos x="796" y="585"/>
              </a:cxn>
              <a:cxn ang="0">
                <a:pos x="750" y="610"/>
              </a:cxn>
              <a:cxn ang="0">
                <a:pos x="702" y="632"/>
              </a:cxn>
              <a:cxn ang="0">
                <a:pos x="653" y="651"/>
              </a:cxn>
              <a:cxn ang="0">
                <a:pos x="602" y="666"/>
              </a:cxn>
              <a:cxn ang="0">
                <a:pos x="550" y="679"/>
              </a:cxn>
              <a:cxn ang="0">
                <a:pos x="498" y="688"/>
              </a:cxn>
              <a:cxn ang="0">
                <a:pos x="443" y="693"/>
              </a:cxn>
              <a:cxn ang="0">
                <a:pos x="388" y="695"/>
              </a:cxn>
              <a:cxn ang="0">
                <a:pos x="328" y="693"/>
              </a:cxn>
              <a:cxn ang="0">
                <a:pos x="270" y="687"/>
              </a:cxn>
              <a:cxn ang="0">
                <a:pos x="213" y="676"/>
              </a:cxn>
              <a:cxn ang="0">
                <a:pos x="157" y="662"/>
              </a:cxn>
              <a:cxn ang="0">
                <a:pos x="103" y="644"/>
              </a:cxn>
              <a:cxn ang="0">
                <a:pos x="50" y="622"/>
              </a:cxn>
              <a:cxn ang="0">
                <a:pos x="0" y="597"/>
              </a:cxn>
              <a:cxn ang="0">
                <a:pos x="47" y="566"/>
              </a:cxn>
              <a:cxn ang="0">
                <a:pos x="93" y="533"/>
              </a:cxn>
              <a:cxn ang="0">
                <a:pos x="136" y="496"/>
              </a:cxn>
              <a:cxn ang="0">
                <a:pos x="176" y="457"/>
              </a:cxn>
              <a:cxn ang="0">
                <a:pos x="213" y="415"/>
              </a:cxn>
              <a:cxn ang="0">
                <a:pos x="247" y="370"/>
              </a:cxn>
              <a:cxn ang="0">
                <a:pos x="279" y="323"/>
              </a:cxn>
              <a:cxn ang="0">
                <a:pos x="307" y="274"/>
              </a:cxn>
              <a:cxn ang="0">
                <a:pos x="331" y="223"/>
              </a:cxn>
              <a:cxn ang="0">
                <a:pos x="352" y="169"/>
              </a:cxn>
              <a:cxn ang="0">
                <a:pos x="370" y="114"/>
              </a:cxn>
              <a:cxn ang="0">
                <a:pos x="383" y="57"/>
              </a:cxn>
              <a:cxn ang="0">
                <a:pos x="392" y="0"/>
              </a:cxn>
            </a:cxnLst>
            <a:rect l="0" t="0" r="r" b="b"/>
            <a:pathLst>
              <a:path w="796" h="695">
                <a:moveTo>
                  <a:pt x="392" y="0"/>
                </a:moveTo>
                <a:lnTo>
                  <a:pt x="440" y="29"/>
                </a:lnTo>
                <a:lnTo>
                  <a:pt x="486" y="62"/>
                </a:lnTo>
                <a:lnTo>
                  <a:pt x="529" y="97"/>
                </a:lnTo>
                <a:lnTo>
                  <a:pt x="570" y="136"/>
                </a:lnTo>
                <a:lnTo>
                  <a:pt x="608" y="177"/>
                </a:lnTo>
                <a:lnTo>
                  <a:pt x="643" y="221"/>
                </a:lnTo>
                <a:lnTo>
                  <a:pt x="676" y="267"/>
                </a:lnTo>
                <a:lnTo>
                  <a:pt x="705" y="315"/>
                </a:lnTo>
                <a:lnTo>
                  <a:pt x="730" y="366"/>
                </a:lnTo>
                <a:lnTo>
                  <a:pt x="752" y="418"/>
                </a:lnTo>
                <a:lnTo>
                  <a:pt x="770" y="472"/>
                </a:lnTo>
                <a:lnTo>
                  <a:pt x="785" y="528"/>
                </a:lnTo>
                <a:lnTo>
                  <a:pt x="796" y="585"/>
                </a:lnTo>
                <a:lnTo>
                  <a:pt x="750" y="610"/>
                </a:lnTo>
                <a:lnTo>
                  <a:pt x="702" y="632"/>
                </a:lnTo>
                <a:lnTo>
                  <a:pt x="653" y="651"/>
                </a:lnTo>
                <a:lnTo>
                  <a:pt x="602" y="666"/>
                </a:lnTo>
                <a:lnTo>
                  <a:pt x="550" y="679"/>
                </a:lnTo>
                <a:lnTo>
                  <a:pt x="498" y="688"/>
                </a:lnTo>
                <a:lnTo>
                  <a:pt x="443" y="693"/>
                </a:lnTo>
                <a:lnTo>
                  <a:pt x="388" y="695"/>
                </a:lnTo>
                <a:lnTo>
                  <a:pt x="328" y="693"/>
                </a:lnTo>
                <a:lnTo>
                  <a:pt x="270" y="687"/>
                </a:lnTo>
                <a:lnTo>
                  <a:pt x="213" y="676"/>
                </a:lnTo>
                <a:lnTo>
                  <a:pt x="157" y="662"/>
                </a:lnTo>
                <a:lnTo>
                  <a:pt x="103" y="644"/>
                </a:lnTo>
                <a:lnTo>
                  <a:pt x="50" y="622"/>
                </a:lnTo>
                <a:lnTo>
                  <a:pt x="0" y="597"/>
                </a:lnTo>
                <a:lnTo>
                  <a:pt x="47" y="566"/>
                </a:lnTo>
                <a:lnTo>
                  <a:pt x="93" y="533"/>
                </a:lnTo>
                <a:lnTo>
                  <a:pt x="136" y="496"/>
                </a:lnTo>
                <a:lnTo>
                  <a:pt x="176" y="457"/>
                </a:lnTo>
                <a:lnTo>
                  <a:pt x="213" y="415"/>
                </a:lnTo>
                <a:lnTo>
                  <a:pt x="247" y="370"/>
                </a:lnTo>
                <a:lnTo>
                  <a:pt x="279" y="323"/>
                </a:lnTo>
                <a:lnTo>
                  <a:pt x="307" y="274"/>
                </a:lnTo>
                <a:lnTo>
                  <a:pt x="331" y="223"/>
                </a:lnTo>
                <a:lnTo>
                  <a:pt x="352" y="169"/>
                </a:lnTo>
                <a:lnTo>
                  <a:pt x="370" y="114"/>
                </a:lnTo>
                <a:lnTo>
                  <a:pt x="383" y="57"/>
                </a:lnTo>
                <a:lnTo>
                  <a:pt x="392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6" name="Freeform 12"/>
          <p:cNvSpPr>
            <a:spLocks/>
          </p:cNvSpPr>
          <p:nvPr/>
        </p:nvSpPr>
        <p:spPr bwMode="auto">
          <a:xfrm>
            <a:off x="5326415" y="3420552"/>
            <a:ext cx="1405207" cy="1223890"/>
          </a:xfrm>
          <a:custGeom>
            <a:avLst/>
            <a:gdLst/>
            <a:ahLst/>
            <a:cxnLst>
              <a:cxn ang="0">
                <a:pos x="407" y="0"/>
              </a:cxn>
              <a:cxn ang="0">
                <a:pos x="469" y="3"/>
              </a:cxn>
              <a:cxn ang="0">
                <a:pos x="530" y="9"/>
              </a:cxn>
              <a:cxn ang="0">
                <a:pos x="588" y="20"/>
              </a:cxn>
              <a:cxn ang="0">
                <a:pos x="645" y="36"/>
              </a:cxn>
              <a:cxn ang="0">
                <a:pos x="701" y="55"/>
              </a:cxn>
              <a:cxn ang="0">
                <a:pos x="754" y="78"/>
              </a:cxn>
              <a:cxn ang="0">
                <a:pos x="806" y="105"/>
              </a:cxn>
              <a:cxn ang="0">
                <a:pos x="797" y="162"/>
              </a:cxn>
              <a:cxn ang="0">
                <a:pos x="784" y="219"/>
              </a:cxn>
              <a:cxn ang="0">
                <a:pos x="766" y="274"/>
              </a:cxn>
              <a:cxn ang="0">
                <a:pos x="745" y="328"/>
              </a:cxn>
              <a:cxn ang="0">
                <a:pos x="721" y="379"/>
              </a:cxn>
              <a:cxn ang="0">
                <a:pos x="693" y="428"/>
              </a:cxn>
              <a:cxn ang="0">
                <a:pos x="661" y="475"/>
              </a:cxn>
              <a:cxn ang="0">
                <a:pos x="627" y="520"/>
              </a:cxn>
              <a:cxn ang="0">
                <a:pos x="590" y="562"/>
              </a:cxn>
              <a:cxn ang="0">
                <a:pos x="550" y="601"/>
              </a:cxn>
              <a:cxn ang="0">
                <a:pos x="507" y="638"/>
              </a:cxn>
              <a:cxn ang="0">
                <a:pos x="461" y="671"/>
              </a:cxn>
              <a:cxn ang="0">
                <a:pos x="414" y="702"/>
              </a:cxn>
              <a:cxn ang="0">
                <a:pos x="364" y="673"/>
              </a:cxn>
              <a:cxn ang="0">
                <a:pos x="318" y="640"/>
              </a:cxn>
              <a:cxn ang="0">
                <a:pos x="273" y="604"/>
              </a:cxn>
              <a:cxn ang="0">
                <a:pos x="231" y="565"/>
              </a:cxn>
              <a:cxn ang="0">
                <a:pos x="192" y="524"/>
              </a:cxn>
              <a:cxn ang="0">
                <a:pos x="156" y="480"/>
              </a:cxn>
              <a:cxn ang="0">
                <a:pos x="123" y="434"/>
              </a:cxn>
              <a:cxn ang="0">
                <a:pos x="93" y="384"/>
              </a:cxn>
              <a:cxn ang="0">
                <a:pos x="67" y="333"/>
              </a:cxn>
              <a:cxn ang="0">
                <a:pos x="44" y="280"/>
              </a:cxn>
              <a:cxn ang="0">
                <a:pos x="26" y="225"/>
              </a:cxn>
              <a:cxn ang="0">
                <a:pos x="11" y="168"/>
              </a:cxn>
              <a:cxn ang="0">
                <a:pos x="0" y="110"/>
              </a:cxn>
              <a:cxn ang="0">
                <a:pos x="46" y="85"/>
              </a:cxn>
              <a:cxn ang="0">
                <a:pos x="93" y="63"/>
              </a:cxn>
              <a:cxn ang="0">
                <a:pos x="142" y="45"/>
              </a:cxn>
              <a:cxn ang="0">
                <a:pos x="192" y="29"/>
              </a:cxn>
              <a:cxn ang="0">
                <a:pos x="244" y="17"/>
              </a:cxn>
              <a:cxn ang="0">
                <a:pos x="298" y="8"/>
              </a:cxn>
              <a:cxn ang="0">
                <a:pos x="352" y="3"/>
              </a:cxn>
              <a:cxn ang="0">
                <a:pos x="407" y="0"/>
              </a:cxn>
            </a:cxnLst>
            <a:rect l="0" t="0" r="r" b="b"/>
            <a:pathLst>
              <a:path w="806" h="702">
                <a:moveTo>
                  <a:pt x="407" y="0"/>
                </a:moveTo>
                <a:lnTo>
                  <a:pt x="469" y="3"/>
                </a:lnTo>
                <a:lnTo>
                  <a:pt x="530" y="9"/>
                </a:lnTo>
                <a:lnTo>
                  <a:pt x="588" y="20"/>
                </a:lnTo>
                <a:lnTo>
                  <a:pt x="645" y="36"/>
                </a:lnTo>
                <a:lnTo>
                  <a:pt x="701" y="55"/>
                </a:lnTo>
                <a:lnTo>
                  <a:pt x="754" y="78"/>
                </a:lnTo>
                <a:lnTo>
                  <a:pt x="806" y="105"/>
                </a:lnTo>
                <a:lnTo>
                  <a:pt x="797" y="162"/>
                </a:lnTo>
                <a:lnTo>
                  <a:pt x="784" y="219"/>
                </a:lnTo>
                <a:lnTo>
                  <a:pt x="766" y="274"/>
                </a:lnTo>
                <a:lnTo>
                  <a:pt x="745" y="328"/>
                </a:lnTo>
                <a:lnTo>
                  <a:pt x="721" y="379"/>
                </a:lnTo>
                <a:lnTo>
                  <a:pt x="693" y="428"/>
                </a:lnTo>
                <a:lnTo>
                  <a:pt x="661" y="475"/>
                </a:lnTo>
                <a:lnTo>
                  <a:pt x="627" y="520"/>
                </a:lnTo>
                <a:lnTo>
                  <a:pt x="590" y="562"/>
                </a:lnTo>
                <a:lnTo>
                  <a:pt x="550" y="601"/>
                </a:lnTo>
                <a:lnTo>
                  <a:pt x="507" y="638"/>
                </a:lnTo>
                <a:lnTo>
                  <a:pt x="461" y="671"/>
                </a:lnTo>
                <a:lnTo>
                  <a:pt x="414" y="702"/>
                </a:lnTo>
                <a:lnTo>
                  <a:pt x="364" y="673"/>
                </a:lnTo>
                <a:lnTo>
                  <a:pt x="318" y="640"/>
                </a:lnTo>
                <a:lnTo>
                  <a:pt x="273" y="604"/>
                </a:lnTo>
                <a:lnTo>
                  <a:pt x="231" y="565"/>
                </a:lnTo>
                <a:lnTo>
                  <a:pt x="192" y="524"/>
                </a:lnTo>
                <a:lnTo>
                  <a:pt x="156" y="480"/>
                </a:lnTo>
                <a:lnTo>
                  <a:pt x="123" y="434"/>
                </a:lnTo>
                <a:lnTo>
                  <a:pt x="93" y="384"/>
                </a:lnTo>
                <a:lnTo>
                  <a:pt x="67" y="333"/>
                </a:lnTo>
                <a:lnTo>
                  <a:pt x="44" y="280"/>
                </a:lnTo>
                <a:lnTo>
                  <a:pt x="26" y="225"/>
                </a:lnTo>
                <a:lnTo>
                  <a:pt x="11" y="168"/>
                </a:lnTo>
                <a:lnTo>
                  <a:pt x="0" y="110"/>
                </a:lnTo>
                <a:lnTo>
                  <a:pt x="46" y="85"/>
                </a:lnTo>
                <a:lnTo>
                  <a:pt x="93" y="63"/>
                </a:lnTo>
                <a:lnTo>
                  <a:pt x="142" y="45"/>
                </a:lnTo>
                <a:lnTo>
                  <a:pt x="192" y="29"/>
                </a:lnTo>
                <a:lnTo>
                  <a:pt x="244" y="17"/>
                </a:lnTo>
                <a:lnTo>
                  <a:pt x="298" y="8"/>
                </a:lnTo>
                <a:lnTo>
                  <a:pt x="352" y="3"/>
                </a:lnTo>
                <a:lnTo>
                  <a:pt x="407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160114" y="2782094"/>
            <a:ext cx="1117614" cy="837357"/>
            <a:chOff x="4251144" y="2439243"/>
            <a:chExt cx="890605" cy="837357"/>
          </a:xfrm>
        </p:grpSpPr>
        <p:sp>
          <p:nvSpPr>
            <p:cNvPr id="15" name="TextBox 14"/>
            <p:cNvSpPr txBox="1"/>
            <p:nvPr/>
          </p:nvSpPr>
          <p:spPr>
            <a:xfrm>
              <a:off x="4256187" y="2968823"/>
              <a:ext cx="782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Feasibility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251144" y="2439243"/>
              <a:ext cx="89060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TECHNO-</a:t>
              </a:r>
            </a:p>
            <a:p>
              <a:r>
                <a:rPr lang="en-US" sz="16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LOGY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731341" y="3046194"/>
            <a:ext cx="1838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GOVERNMENT</a:t>
            </a:r>
          </a:p>
          <a:p>
            <a:r>
              <a:rPr lang="en-US" sz="1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The Law</a:t>
            </a:r>
            <a:endParaRPr lang="en-US" sz="18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5012782" y="5007465"/>
            <a:ext cx="2108206" cy="625475"/>
            <a:chOff x="5103812" y="4664614"/>
            <a:chExt cx="2108206" cy="625475"/>
          </a:xfrm>
        </p:grpSpPr>
        <p:sp>
          <p:nvSpPr>
            <p:cNvPr id="17" name="TextBox 16"/>
            <p:cNvSpPr txBox="1"/>
            <p:nvPr/>
          </p:nvSpPr>
          <p:spPr>
            <a:xfrm>
              <a:off x="5185277" y="4982312"/>
              <a:ext cx="18256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Usability, Desirability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103812" y="4664614"/>
              <a:ext cx="21082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SCHOOL </a:t>
              </a:r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VALUES</a:t>
              </a: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1954375" y="4648201"/>
            <a:ext cx="18476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Simpel</a:t>
            </a:r>
            <a:r>
              <a:rPr lang="en-US" sz="1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to use &amp;</a:t>
            </a:r>
          </a:p>
          <a:p>
            <a:pPr algn="ctr"/>
            <a:r>
              <a:rPr lang="en-US" sz="1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DESIGN </a:t>
            </a:r>
            <a:endParaRPr lang="en-US" sz="1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594601" y="4648201"/>
            <a:ext cx="14414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Results &amp;</a:t>
            </a:r>
          </a:p>
          <a:p>
            <a:pPr algn="ctr"/>
            <a:r>
              <a:rPr lang="en-US" sz="1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Response &amp;</a:t>
            </a:r>
          </a:p>
          <a:p>
            <a:pPr algn="ctr"/>
            <a:r>
              <a:rPr lang="en-US" sz="1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overview</a:t>
            </a:r>
            <a:endParaRPr lang="en-US" sz="1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866660" y="1230868"/>
            <a:ext cx="2001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ORGANISATION </a:t>
            </a:r>
            <a:endParaRPr lang="en-US" sz="1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64122" y="3505201"/>
            <a:ext cx="11304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Design</a:t>
            </a:r>
          </a:p>
          <a:p>
            <a:pPr algn="ctr"/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Innovation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 rot="10800000" flipV="1">
            <a:off x="4098382" y="4495800"/>
            <a:ext cx="914400" cy="45720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10800000" flipH="1" flipV="1">
            <a:off x="7146382" y="4481732"/>
            <a:ext cx="914400" cy="45720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5400000" flipH="1" flipV="1">
            <a:off x="5588009" y="2159017"/>
            <a:ext cx="821788" cy="8957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0"/>
          <p:cNvSpPr txBox="1"/>
          <p:nvPr/>
        </p:nvSpPr>
        <p:spPr>
          <a:xfrm>
            <a:off x="2590800" y="401788"/>
            <a:ext cx="8036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dirty="0" smtClean="0"/>
              <a:t>most </a:t>
            </a:r>
            <a:r>
              <a:rPr lang="en-US" dirty="0"/>
              <a:t>complete and versatile school management </a:t>
            </a:r>
            <a:r>
              <a:rPr lang="en-US" dirty="0" smtClean="0"/>
              <a:t>system!</a:t>
            </a:r>
            <a:endParaRPr lang="en-US" sz="1799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50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979839" y="2023404"/>
            <a:ext cx="3410454" cy="3310596"/>
            <a:chOff x="978251" y="2023404"/>
            <a:chExt cx="3410454" cy="3310596"/>
          </a:xfrm>
        </p:grpSpPr>
        <p:sp>
          <p:nvSpPr>
            <p:cNvPr id="29" name="Content Placeholder 10"/>
            <p:cNvSpPr txBox="1">
              <a:spLocks/>
            </p:cNvSpPr>
            <p:nvPr/>
          </p:nvSpPr>
          <p:spPr>
            <a:xfrm>
              <a:off x="985079" y="2895600"/>
              <a:ext cx="3403626" cy="2438400"/>
            </a:xfrm>
            <a:prstGeom prst="rect">
              <a:avLst/>
            </a:prstGeom>
          </p:spPr>
          <p:txBody>
            <a:bodyPr>
              <a:normAutofit/>
            </a:bodyPr>
            <a:lstStyle/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tx2"/>
                </a:buClr>
                <a:buSzPct val="100000"/>
                <a:buFont typeface="Arial" charset="0"/>
                <a:buChar char="●"/>
              </a:pPr>
              <a:r>
                <a:rPr lang="en-US" sz="1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Features </a:t>
              </a: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tx2"/>
                </a:buClr>
                <a:buSzPct val="100000"/>
                <a:buFont typeface="Arial" charset="0"/>
                <a:buChar char="●"/>
              </a:pPr>
              <a:r>
                <a:rPr lang="en-US" sz="1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Possibilities  </a:t>
              </a: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tx2"/>
                </a:buClr>
                <a:buSzPct val="100000"/>
                <a:buFont typeface="Arial" charset="0"/>
                <a:buChar char="●"/>
              </a:pPr>
              <a:r>
                <a:rPr lang="en-US" sz="1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Flexible and secure</a:t>
              </a:r>
            </a:p>
            <a:p>
              <a:pPr>
                <a:lnSpc>
                  <a:spcPct val="130000"/>
                </a:lnSpc>
                <a:spcBef>
                  <a:spcPct val="20000"/>
                </a:spcBef>
                <a:buClr>
                  <a:schemeClr val="tx2"/>
                </a:buClr>
                <a:buSzPct val="100000"/>
              </a:pPr>
              <a:endPara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978251" y="2023404"/>
              <a:ext cx="3215436" cy="739279"/>
              <a:chOff x="2116976" y="1572064"/>
              <a:chExt cx="3215436" cy="739279"/>
            </a:xfrm>
          </p:grpSpPr>
          <p:sp>
            <p:nvSpPr>
              <p:cNvPr id="30" name="Isosceles Triangle 29"/>
              <p:cNvSpPr/>
              <p:nvPr/>
            </p:nvSpPr>
            <p:spPr>
              <a:xfrm rot="12041857">
                <a:off x="2116976" y="1652937"/>
                <a:ext cx="493805" cy="658406"/>
              </a:xfrm>
              <a:prstGeom prst="triangl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2250416" y="1572064"/>
                <a:ext cx="3081996" cy="5334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4320" rtlCol="0" anchor="ctr"/>
              <a:lstStyle/>
              <a:p>
                <a:r>
                  <a:rPr lang="en-US" sz="1800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TECHNOLOGY</a:t>
                </a: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4461592" y="2023404"/>
            <a:ext cx="3410454" cy="3310596"/>
            <a:chOff x="4460004" y="2023404"/>
            <a:chExt cx="3410454" cy="3310596"/>
          </a:xfrm>
        </p:grpSpPr>
        <p:sp>
          <p:nvSpPr>
            <p:cNvPr id="35" name="Content Placeholder 10"/>
            <p:cNvSpPr txBox="1">
              <a:spLocks/>
            </p:cNvSpPr>
            <p:nvPr/>
          </p:nvSpPr>
          <p:spPr>
            <a:xfrm>
              <a:off x="4466832" y="2895600"/>
              <a:ext cx="3403626" cy="2438400"/>
            </a:xfrm>
            <a:prstGeom prst="rect">
              <a:avLst/>
            </a:prstGeom>
          </p:spPr>
          <p:txBody>
            <a:bodyPr>
              <a:normAutofit/>
            </a:bodyPr>
            <a:lstStyle/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tx2">
                    <a:lumMod val="75000"/>
                  </a:schemeClr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Management</a:t>
              </a:r>
              <a:endPara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tx2">
                    <a:lumMod val="75000"/>
                  </a:schemeClr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Teachers</a:t>
              </a:r>
              <a:endPara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tx2">
                    <a:lumMod val="75000"/>
                  </a:schemeClr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Parents </a:t>
              </a:r>
              <a:endPara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tx2">
                    <a:lumMod val="75000"/>
                  </a:schemeClr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Students</a:t>
              </a:r>
              <a:endPara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4460004" y="2023404"/>
              <a:ext cx="3215436" cy="739279"/>
              <a:chOff x="2116976" y="1572064"/>
              <a:chExt cx="3215436" cy="739279"/>
            </a:xfrm>
            <a:solidFill>
              <a:schemeClr val="tx2">
                <a:lumMod val="75000"/>
              </a:schemeClr>
            </a:solidFill>
          </p:grpSpPr>
          <p:sp>
            <p:nvSpPr>
              <p:cNvPr id="37" name="Isosceles Triangle 36"/>
              <p:cNvSpPr/>
              <p:nvPr/>
            </p:nvSpPr>
            <p:spPr>
              <a:xfrm rot="12041857">
                <a:off x="2116976" y="1652937"/>
                <a:ext cx="493805" cy="65840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2250416" y="1572064"/>
                <a:ext cx="3081996" cy="5334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4320" rtlCol="0" anchor="ctr"/>
              <a:lstStyle/>
              <a:p>
                <a:r>
                  <a:rPr lang="en-US" sz="1800" dirty="0" smtClean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Users  </a:t>
                </a:r>
                <a:endParaRPr lang="en-US" sz="18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7943346" y="2023404"/>
            <a:ext cx="3410453" cy="3310596"/>
            <a:chOff x="7941758" y="2023404"/>
            <a:chExt cx="3410453" cy="3310596"/>
          </a:xfrm>
        </p:grpSpPr>
        <p:sp>
          <p:nvSpPr>
            <p:cNvPr id="44" name="Content Placeholder 10"/>
            <p:cNvSpPr txBox="1">
              <a:spLocks/>
            </p:cNvSpPr>
            <p:nvPr/>
          </p:nvSpPr>
          <p:spPr>
            <a:xfrm>
              <a:off x="7948585" y="2895600"/>
              <a:ext cx="3403626" cy="2438400"/>
            </a:xfrm>
            <a:prstGeom prst="rect">
              <a:avLst/>
            </a:prstGeom>
          </p:spPr>
          <p:txBody>
            <a:bodyPr>
              <a:normAutofit/>
            </a:bodyPr>
            <a:lstStyle/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accent2"/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Boost your economy</a:t>
              </a:r>
              <a:endPara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accent2"/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Organize your education</a:t>
              </a:r>
              <a:endPara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accent2"/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Manage fast and quick</a:t>
              </a: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accent2"/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Get more and accurate information from your schools</a:t>
              </a:r>
              <a:endPara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7941758" y="2023404"/>
              <a:ext cx="3215436" cy="739279"/>
              <a:chOff x="2116976" y="1572064"/>
              <a:chExt cx="3215436" cy="739279"/>
            </a:xfrm>
          </p:grpSpPr>
          <p:sp>
            <p:nvSpPr>
              <p:cNvPr id="49" name="Isosceles Triangle 48"/>
              <p:cNvSpPr/>
              <p:nvPr/>
            </p:nvSpPr>
            <p:spPr>
              <a:xfrm rot="12041857">
                <a:off x="2116976" y="1652937"/>
                <a:ext cx="493805" cy="658406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2250416" y="1572064"/>
                <a:ext cx="3081996" cy="5334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4320" rtlCol="0" anchor="ctr"/>
              <a:lstStyle/>
              <a:p>
                <a:r>
                  <a:rPr lang="en-US" sz="1800" dirty="0" smtClean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Government</a:t>
                </a:r>
                <a:endParaRPr lang="en-US" sz="18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26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Unique </a:t>
            </a:r>
            <a:r>
              <a:rPr lang="en-US" b="1" dirty="0"/>
              <a:t>Selling Points </a:t>
            </a:r>
            <a:r>
              <a:rPr lang="nl-NL" dirty="0"/>
              <a:t/>
            </a:r>
            <a:br>
              <a:rPr lang="nl-NL" dirty="0"/>
            </a:b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981647" y="2438659"/>
            <a:ext cx="2561558" cy="256155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balanced" dir="t"/>
          </a:scene3d>
          <a:sp3d prstMaterial="powder">
            <a:bevelT w="1270000" h="1270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grpSp>
        <p:nvGrpSpPr>
          <p:cNvPr id="5" name="Group 4"/>
          <p:cNvGrpSpPr/>
          <p:nvPr/>
        </p:nvGrpSpPr>
        <p:grpSpPr>
          <a:xfrm>
            <a:off x="1438727" y="2438662"/>
            <a:ext cx="2085297" cy="2479187"/>
            <a:chOff x="1437138" y="2438661"/>
            <a:chExt cx="2085297" cy="2479187"/>
          </a:xfrm>
        </p:grpSpPr>
        <p:sp>
          <p:nvSpPr>
            <p:cNvPr id="29" name="Freeform 105"/>
            <p:cNvSpPr>
              <a:spLocks/>
            </p:cNvSpPr>
            <p:nvPr/>
          </p:nvSpPr>
          <p:spPr bwMode="auto">
            <a:xfrm>
              <a:off x="2460960" y="2498034"/>
              <a:ext cx="27515" cy="1158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8" y="2"/>
                </a:cxn>
                <a:cxn ang="0">
                  <a:pos x="19" y="3"/>
                </a:cxn>
                <a:cxn ang="0">
                  <a:pos x="19" y="4"/>
                </a:cxn>
                <a:cxn ang="0">
                  <a:pos x="16" y="6"/>
                </a:cxn>
                <a:cxn ang="0">
                  <a:pos x="15" y="7"/>
                </a:cxn>
                <a:cxn ang="0">
                  <a:pos x="13" y="8"/>
                </a:cxn>
                <a:cxn ang="0">
                  <a:pos x="13" y="8"/>
                </a:cxn>
                <a:cxn ang="0">
                  <a:pos x="10" y="7"/>
                </a:cxn>
                <a:cxn ang="0">
                  <a:pos x="6" y="5"/>
                </a:cxn>
                <a:cxn ang="0">
                  <a:pos x="3" y="3"/>
                </a:cxn>
                <a:cxn ang="0">
                  <a:pos x="1" y="2"/>
                </a:cxn>
                <a:cxn ang="0">
                  <a:pos x="0" y="1"/>
                </a:cxn>
                <a:cxn ang="0">
                  <a:pos x="6" y="1"/>
                </a:cxn>
                <a:cxn ang="0">
                  <a:pos x="12" y="0"/>
                </a:cxn>
              </a:cxnLst>
              <a:rect l="0" t="0" r="r" b="b"/>
              <a:pathLst>
                <a:path w="19" h="8">
                  <a:moveTo>
                    <a:pt x="12" y="0"/>
                  </a:moveTo>
                  <a:lnTo>
                    <a:pt x="18" y="2"/>
                  </a:lnTo>
                  <a:lnTo>
                    <a:pt x="19" y="3"/>
                  </a:lnTo>
                  <a:lnTo>
                    <a:pt x="19" y="4"/>
                  </a:lnTo>
                  <a:lnTo>
                    <a:pt x="16" y="6"/>
                  </a:lnTo>
                  <a:lnTo>
                    <a:pt x="15" y="7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0" y="7"/>
                  </a:lnTo>
                  <a:lnTo>
                    <a:pt x="6" y="5"/>
                  </a:lnTo>
                  <a:lnTo>
                    <a:pt x="3" y="3"/>
                  </a:lnTo>
                  <a:lnTo>
                    <a:pt x="1" y="2"/>
                  </a:lnTo>
                  <a:lnTo>
                    <a:pt x="0" y="1"/>
                  </a:lnTo>
                  <a:lnTo>
                    <a:pt x="6" y="1"/>
                  </a:lnTo>
                  <a:lnTo>
                    <a:pt x="1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2" name="Freeform 106"/>
            <p:cNvSpPr>
              <a:spLocks/>
            </p:cNvSpPr>
            <p:nvPr/>
          </p:nvSpPr>
          <p:spPr bwMode="auto">
            <a:xfrm>
              <a:off x="2239398" y="2621124"/>
              <a:ext cx="56477" cy="43444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8" y="4"/>
                </a:cxn>
                <a:cxn ang="0">
                  <a:pos x="25" y="10"/>
                </a:cxn>
                <a:cxn ang="0">
                  <a:pos x="27" y="11"/>
                </a:cxn>
                <a:cxn ang="0">
                  <a:pos x="31" y="12"/>
                </a:cxn>
                <a:cxn ang="0">
                  <a:pos x="34" y="14"/>
                </a:cxn>
                <a:cxn ang="0">
                  <a:pos x="37" y="15"/>
                </a:cxn>
                <a:cxn ang="0">
                  <a:pos x="39" y="18"/>
                </a:cxn>
                <a:cxn ang="0">
                  <a:pos x="39" y="19"/>
                </a:cxn>
                <a:cxn ang="0">
                  <a:pos x="38" y="20"/>
                </a:cxn>
                <a:cxn ang="0">
                  <a:pos x="37" y="21"/>
                </a:cxn>
                <a:cxn ang="0">
                  <a:pos x="36" y="21"/>
                </a:cxn>
                <a:cxn ang="0">
                  <a:pos x="33" y="23"/>
                </a:cxn>
                <a:cxn ang="0">
                  <a:pos x="32" y="24"/>
                </a:cxn>
                <a:cxn ang="0">
                  <a:pos x="31" y="25"/>
                </a:cxn>
                <a:cxn ang="0">
                  <a:pos x="30" y="26"/>
                </a:cxn>
                <a:cxn ang="0">
                  <a:pos x="30" y="27"/>
                </a:cxn>
                <a:cxn ang="0">
                  <a:pos x="29" y="28"/>
                </a:cxn>
                <a:cxn ang="0">
                  <a:pos x="29" y="29"/>
                </a:cxn>
                <a:cxn ang="0">
                  <a:pos x="29" y="30"/>
                </a:cxn>
                <a:cxn ang="0">
                  <a:pos x="28" y="30"/>
                </a:cxn>
                <a:cxn ang="0">
                  <a:pos x="27" y="30"/>
                </a:cxn>
                <a:cxn ang="0">
                  <a:pos x="20" y="29"/>
                </a:cxn>
                <a:cxn ang="0">
                  <a:pos x="13" y="25"/>
                </a:cxn>
                <a:cxn ang="0">
                  <a:pos x="6" y="22"/>
                </a:cxn>
                <a:cxn ang="0">
                  <a:pos x="2" y="20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1" y="17"/>
                </a:cxn>
                <a:cxn ang="0">
                  <a:pos x="2" y="17"/>
                </a:cxn>
                <a:cxn ang="0">
                  <a:pos x="2" y="17"/>
                </a:cxn>
                <a:cxn ang="0">
                  <a:pos x="4" y="17"/>
                </a:cxn>
                <a:cxn ang="0">
                  <a:pos x="5" y="16"/>
                </a:cxn>
                <a:cxn ang="0">
                  <a:pos x="6" y="15"/>
                </a:cxn>
                <a:cxn ang="0">
                  <a:pos x="6" y="14"/>
                </a:cxn>
                <a:cxn ang="0">
                  <a:pos x="7" y="9"/>
                </a:cxn>
                <a:cxn ang="0">
                  <a:pos x="7" y="5"/>
                </a:cxn>
                <a:cxn ang="0">
                  <a:pos x="6" y="1"/>
                </a:cxn>
                <a:cxn ang="0">
                  <a:pos x="8" y="1"/>
                </a:cxn>
                <a:cxn ang="0">
                  <a:pos x="10" y="0"/>
                </a:cxn>
              </a:cxnLst>
              <a:rect l="0" t="0" r="r" b="b"/>
              <a:pathLst>
                <a:path w="39" h="30">
                  <a:moveTo>
                    <a:pt x="10" y="0"/>
                  </a:moveTo>
                  <a:lnTo>
                    <a:pt x="12" y="0"/>
                  </a:lnTo>
                  <a:lnTo>
                    <a:pt x="13" y="1"/>
                  </a:lnTo>
                  <a:lnTo>
                    <a:pt x="18" y="4"/>
                  </a:lnTo>
                  <a:lnTo>
                    <a:pt x="25" y="10"/>
                  </a:lnTo>
                  <a:lnTo>
                    <a:pt x="27" y="11"/>
                  </a:lnTo>
                  <a:lnTo>
                    <a:pt x="31" y="12"/>
                  </a:lnTo>
                  <a:lnTo>
                    <a:pt x="34" y="14"/>
                  </a:lnTo>
                  <a:lnTo>
                    <a:pt x="37" y="15"/>
                  </a:lnTo>
                  <a:lnTo>
                    <a:pt x="39" y="18"/>
                  </a:lnTo>
                  <a:lnTo>
                    <a:pt x="39" y="19"/>
                  </a:lnTo>
                  <a:lnTo>
                    <a:pt x="38" y="20"/>
                  </a:lnTo>
                  <a:lnTo>
                    <a:pt x="37" y="21"/>
                  </a:lnTo>
                  <a:lnTo>
                    <a:pt x="36" y="21"/>
                  </a:lnTo>
                  <a:lnTo>
                    <a:pt x="33" y="23"/>
                  </a:lnTo>
                  <a:lnTo>
                    <a:pt x="32" y="24"/>
                  </a:lnTo>
                  <a:lnTo>
                    <a:pt x="31" y="25"/>
                  </a:lnTo>
                  <a:lnTo>
                    <a:pt x="30" y="26"/>
                  </a:lnTo>
                  <a:lnTo>
                    <a:pt x="30" y="27"/>
                  </a:lnTo>
                  <a:lnTo>
                    <a:pt x="29" y="28"/>
                  </a:lnTo>
                  <a:lnTo>
                    <a:pt x="29" y="29"/>
                  </a:lnTo>
                  <a:lnTo>
                    <a:pt x="29" y="30"/>
                  </a:lnTo>
                  <a:lnTo>
                    <a:pt x="28" y="30"/>
                  </a:lnTo>
                  <a:lnTo>
                    <a:pt x="27" y="30"/>
                  </a:lnTo>
                  <a:lnTo>
                    <a:pt x="20" y="29"/>
                  </a:lnTo>
                  <a:lnTo>
                    <a:pt x="13" y="25"/>
                  </a:lnTo>
                  <a:lnTo>
                    <a:pt x="6" y="22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4" y="17"/>
                  </a:lnTo>
                  <a:lnTo>
                    <a:pt x="5" y="16"/>
                  </a:lnTo>
                  <a:lnTo>
                    <a:pt x="6" y="15"/>
                  </a:lnTo>
                  <a:lnTo>
                    <a:pt x="6" y="14"/>
                  </a:lnTo>
                  <a:lnTo>
                    <a:pt x="7" y="9"/>
                  </a:lnTo>
                  <a:lnTo>
                    <a:pt x="7" y="5"/>
                  </a:lnTo>
                  <a:lnTo>
                    <a:pt x="6" y="1"/>
                  </a:lnTo>
                  <a:lnTo>
                    <a:pt x="8" y="1"/>
                  </a:lnTo>
                  <a:lnTo>
                    <a:pt x="1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3" name="Freeform 107"/>
            <p:cNvSpPr>
              <a:spLocks/>
            </p:cNvSpPr>
            <p:nvPr/>
          </p:nvSpPr>
          <p:spPr bwMode="auto">
            <a:xfrm>
              <a:off x="2258223" y="2590714"/>
              <a:ext cx="104265" cy="102817"/>
            </a:xfrm>
            <a:custGeom>
              <a:avLst/>
              <a:gdLst/>
              <a:ahLst/>
              <a:cxnLst>
                <a:cxn ang="0">
                  <a:pos x="64" y="2"/>
                </a:cxn>
                <a:cxn ang="0">
                  <a:pos x="72" y="15"/>
                </a:cxn>
                <a:cxn ang="0">
                  <a:pos x="60" y="28"/>
                </a:cxn>
                <a:cxn ang="0">
                  <a:pos x="47" y="39"/>
                </a:cxn>
                <a:cxn ang="0">
                  <a:pos x="50" y="39"/>
                </a:cxn>
                <a:cxn ang="0">
                  <a:pos x="62" y="46"/>
                </a:cxn>
                <a:cxn ang="0">
                  <a:pos x="62" y="51"/>
                </a:cxn>
                <a:cxn ang="0">
                  <a:pos x="51" y="52"/>
                </a:cxn>
                <a:cxn ang="0">
                  <a:pos x="42" y="56"/>
                </a:cxn>
                <a:cxn ang="0">
                  <a:pos x="44" y="60"/>
                </a:cxn>
                <a:cxn ang="0">
                  <a:pos x="50" y="62"/>
                </a:cxn>
                <a:cxn ang="0">
                  <a:pos x="60" y="65"/>
                </a:cxn>
                <a:cxn ang="0">
                  <a:pos x="63" y="68"/>
                </a:cxn>
                <a:cxn ang="0">
                  <a:pos x="52" y="71"/>
                </a:cxn>
                <a:cxn ang="0">
                  <a:pos x="53" y="68"/>
                </a:cxn>
                <a:cxn ang="0">
                  <a:pos x="41" y="65"/>
                </a:cxn>
                <a:cxn ang="0">
                  <a:pos x="32" y="70"/>
                </a:cxn>
                <a:cxn ang="0">
                  <a:pos x="24" y="68"/>
                </a:cxn>
                <a:cxn ang="0">
                  <a:pos x="15" y="70"/>
                </a:cxn>
                <a:cxn ang="0">
                  <a:pos x="9" y="60"/>
                </a:cxn>
                <a:cxn ang="0">
                  <a:pos x="12" y="56"/>
                </a:cxn>
                <a:cxn ang="0">
                  <a:pos x="25" y="54"/>
                </a:cxn>
                <a:cxn ang="0">
                  <a:pos x="29" y="50"/>
                </a:cxn>
                <a:cxn ang="0">
                  <a:pos x="26" y="44"/>
                </a:cxn>
                <a:cxn ang="0">
                  <a:pos x="24" y="44"/>
                </a:cxn>
                <a:cxn ang="0">
                  <a:pos x="34" y="46"/>
                </a:cxn>
                <a:cxn ang="0">
                  <a:pos x="35" y="41"/>
                </a:cxn>
                <a:cxn ang="0">
                  <a:pos x="24" y="34"/>
                </a:cxn>
                <a:cxn ang="0">
                  <a:pos x="17" y="28"/>
                </a:cxn>
                <a:cxn ang="0">
                  <a:pos x="28" y="29"/>
                </a:cxn>
                <a:cxn ang="0">
                  <a:pos x="40" y="26"/>
                </a:cxn>
                <a:cxn ang="0">
                  <a:pos x="44" y="19"/>
                </a:cxn>
                <a:cxn ang="0">
                  <a:pos x="37" y="16"/>
                </a:cxn>
                <a:cxn ang="0">
                  <a:pos x="31" y="24"/>
                </a:cxn>
                <a:cxn ang="0">
                  <a:pos x="21" y="27"/>
                </a:cxn>
                <a:cxn ang="0">
                  <a:pos x="16" y="25"/>
                </a:cxn>
                <a:cxn ang="0">
                  <a:pos x="21" y="19"/>
                </a:cxn>
                <a:cxn ang="0">
                  <a:pos x="13" y="21"/>
                </a:cxn>
                <a:cxn ang="0">
                  <a:pos x="6" y="22"/>
                </a:cxn>
                <a:cxn ang="0">
                  <a:pos x="1" y="19"/>
                </a:cxn>
                <a:cxn ang="0">
                  <a:pos x="1" y="15"/>
                </a:cxn>
                <a:cxn ang="0">
                  <a:pos x="9" y="12"/>
                </a:cxn>
                <a:cxn ang="0">
                  <a:pos x="13" y="9"/>
                </a:cxn>
                <a:cxn ang="0">
                  <a:pos x="24" y="11"/>
                </a:cxn>
                <a:cxn ang="0">
                  <a:pos x="34" y="13"/>
                </a:cxn>
                <a:cxn ang="0">
                  <a:pos x="36" y="9"/>
                </a:cxn>
                <a:cxn ang="0">
                  <a:pos x="37" y="7"/>
                </a:cxn>
                <a:cxn ang="0">
                  <a:pos x="50" y="1"/>
                </a:cxn>
              </a:cxnLst>
              <a:rect l="0" t="0" r="r" b="b"/>
              <a:pathLst>
                <a:path w="72" h="71">
                  <a:moveTo>
                    <a:pt x="54" y="0"/>
                  </a:moveTo>
                  <a:lnTo>
                    <a:pt x="59" y="0"/>
                  </a:lnTo>
                  <a:lnTo>
                    <a:pt x="64" y="2"/>
                  </a:lnTo>
                  <a:lnTo>
                    <a:pt x="68" y="5"/>
                  </a:lnTo>
                  <a:lnTo>
                    <a:pt x="71" y="11"/>
                  </a:lnTo>
                  <a:lnTo>
                    <a:pt x="72" y="15"/>
                  </a:lnTo>
                  <a:lnTo>
                    <a:pt x="70" y="19"/>
                  </a:lnTo>
                  <a:lnTo>
                    <a:pt x="66" y="24"/>
                  </a:lnTo>
                  <a:lnTo>
                    <a:pt x="60" y="28"/>
                  </a:lnTo>
                  <a:lnTo>
                    <a:pt x="55" y="32"/>
                  </a:lnTo>
                  <a:lnTo>
                    <a:pt x="50" y="36"/>
                  </a:lnTo>
                  <a:lnTo>
                    <a:pt x="47" y="39"/>
                  </a:lnTo>
                  <a:lnTo>
                    <a:pt x="47" y="40"/>
                  </a:lnTo>
                  <a:lnTo>
                    <a:pt x="49" y="40"/>
                  </a:lnTo>
                  <a:lnTo>
                    <a:pt x="50" y="39"/>
                  </a:lnTo>
                  <a:lnTo>
                    <a:pt x="52" y="39"/>
                  </a:lnTo>
                  <a:lnTo>
                    <a:pt x="59" y="43"/>
                  </a:lnTo>
                  <a:lnTo>
                    <a:pt x="62" y="46"/>
                  </a:lnTo>
                  <a:lnTo>
                    <a:pt x="64" y="50"/>
                  </a:lnTo>
                  <a:lnTo>
                    <a:pt x="64" y="51"/>
                  </a:lnTo>
                  <a:lnTo>
                    <a:pt x="62" y="51"/>
                  </a:lnTo>
                  <a:lnTo>
                    <a:pt x="59" y="51"/>
                  </a:lnTo>
                  <a:lnTo>
                    <a:pt x="55" y="51"/>
                  </a:lnTo>
                  <a:lnTo>
                    <a:pt x="51" y="52"/>
                  </a:lnTo>
                  <a:lnTo>
                    <a:pt x="46" y="53"/>
                  </a:lnTo>
                  <a:lnTo>
                    <a:pt x="42" y="55"/>
                  </a:lnTo>
                  <a:lnTo>
                    <a:pt x="42" y="56"/>
                  </a:lnTo>
                  <a:lnTo>
                    <a:pt x="42" y="57"/>
                  </a:lnTo>
                  <a:lnTo>
                    <a:pt x="43" y="59"/>
                  </a:lnTo>
                  <a:lnTo>
                    <a:pt x="44" y="60"/>
                  </a:lnTo>
                  <a:lnTo>
                    <a:pt x="45" y="60"/>
                  </a:lnTo>
                  <a:lnTo>
                    <a:pt x="47" y="61"/>
                  </a:lnTo>
                  <a:lnTo>
                    <a:pt x="50" y="62"/>
                  </a:lnTo>
                  <a:lnTo>
                    <a:pt x="54" y="63"/>
                  </a:lnTo>
                  <a:lnTo>
                    <a:pt x="57" y="64"/>
                  </a:lnTo>
                  <a:lnTo>
                    <a:pt x="60" y="65"/>
                  </a:lnTo>
                  <a:lnTo>
                    <a:pt x="63" y="66"/>
                  </a:lnTo>
                  <a:lnTo>
                    <a:pt x="64" y="67"/>
                  </a:lnTo>
                  <a:lnTo>
                    <a:pt x="63" y="68"/>
                  </a:lnTo>
                  <a:lnTo>
                    <a:pt x="59" y="70"/>
                  </a:lnTo>
                  <a:lnTo>
                    <a:pt x="53" y="71"/>
                  </a:lnTo>
                  <a:lnTo>
                    <a:pt x="52" y="71"/>
                  </a:lnTo>
                  <a:lnTo>
                    <a:pt x="52" y="70"/>
                  </a:lnTo>
                  <a:lnTo>
                    <a:pt x="53" y="70"/>
                  </a:lnTo>
                  <a:lnTo>
                    <a:pt x="53" y="68"/>
                  </a:lnTo>
                  <a:lnTo>
                    <a:pt x="48" y="66"/>
                  </a:lnTo>
                  <a:lnTo>
                    <a:pt x="42" y="65"/>
                  </a:lnTo>
                  <a:lnTo>
                    <a:pt x="41" y="65"/>
                  </a:lnTo>
                  <a:lnTo>
                    <a:pt x="36" y="70"/>
                  </a:lnTo>
                  <a:lnTo>
                    <a:pt x="35" y="71"/>
                  </a:lnTo>
                  <a:lnTo>
                    <a:pt x="32" y="70"/>
                  </a:lnTo>
                  <a:lnTo>
                    <a:pt x="29" y="69"/>
                  </a:lnTo>
                  <a:lnTo>
                    <a:pt x="26" y="68"/>
                  </a:lnTo>
                  <a:lnTo>
                    <a:pt x="24" y="68"/>
                  </a:lnTo>
                  <a:lnTo>
                    <a:pt x="21" y="69"/>
                  </a:lnTo>
                  <a:lnTo>
                    <a:pt x="18" y="70"/>
                  </a:lnTo>
                  <a:lnTo>
                    <a:pt x="15" y="70"/>
                  </a:lnTo>
                  <a:lnTo>
                    <a:pt x="13" y="69"/>
                  </a:lnTo>
                  <a:lnTo>
                    <a:pt x="10" y="64"/>
                  </a:lnTo>
                  <a:lnTo>
                    <a:pt x="9" y="60"/>
                  </a:lnTo>
                  <a:lnTo>
                    <a:pt x="9" y="58"/>
                  </a:lnTo>
                  <a:lnTo>
                    <a:pt x="10" y="56"/>
                  </a:lnTo>
                  <a:lnTo>
                    <a:pt x="12" y="56"/>
                  </a:lnTo>
                  <a:lnTo>
                    <a:pt x="19" y="55"/>
                  </a:lnTo>
                  <a:lnTo>
                    <a:pt x="22" y="55"/>
                  </a:lnTo>
                  <a:lnTo>
                    <a:pt x="25" y="54"/>
                  </a:lnTo>
                  <a:lnTo>
                    <a:pt x="27" y="54"/>
                  </a:lnTo>
                  <a:lnTo>
                    <a:pt x="29" y="52"/>
                  </a:lnTo>
                  <a:lnTo>
                    <a:pt x="29" y="50"/>
                  </a:lnTo>
                  <a:lnTo>
                    <a:pt x="29" y="46"/>
                  </a:lnTo>
                  <a:lnTo>
                    <a:pt x="28" y="45"/>
                  </a:lnTo>
                  <a:lnTo>
                    <a:pt x="26" y="44"/>
                  </a:lnTo>
                  <a:lnTo>
                    <a:pt x="21" y="44"/>
                  </a:lnTo>
                  <a:lnTo>
                    <a:pt x="21" y="44"/>
                  </a:lnTo>
                  <a:lnTo>
                    <a:pt x="24" y="44"/>
                  </a:lnTo>
                  <a:lnTo>
                    <a:pt x="28" y="44"/>
                  </a:lnTo>
                  <a:lnTo>
                    <a:pt x="31" y="45"/>
                  </a:lnTo>
                  <a:lnTo>
                    <a:pt x="34" y="46"/>
                  </a:lnTo>
                  <a:lnTo>
                    <a:pt x="36" y="45"/>
                  </a:lnTo>
                  <a:lnTo>
                    <a:pt x="37" y="44"/>
                  </a:lnTo>
                  <a:lnTo>
                    <a:pt x="35" y="41"/>
                  </a:lnTo>
                  <a:lnTo>
                    <a:pt x="32" y="38"/>
                  </a:lnTo>
                  <a:lnTo>
                    <a:pt x="28" y="36"/>
                  </a:lnTo>
                  <a:lnTo>
                    <a:pt x="24" y="34"/>
                  </a:lnTo>
                  <a:lnTo>
                    <a:pt x="21" y="32"/>
                  </a:lnTo>
                  <a:lnTo>
                    <a:pt x="17" y="29"/>
                  </a:lnTo>
                  <a:lnTo>
                    <a:pt x="17" y="28"/>
                  </a:lnTo>
                  <a:lnTo>
                    <a:pt x="22" y="28"/>
                  </a:lnTo>
                  <a:lnTo>
                    <a:pt x="24" y="29"/>
                  </a:lnTo>
                  <a:lnTo>
                    <a:pt x="28" y="29"/>
                  </a:lnTo>
                  <a:lnTo>
                    <a:pt x="32" y="28"/>
                  </a:lnTo>
                  <a:lnTo>
                    <a:pt x="36" y="27"/>
                  </a:lnTo>
                  <a:lnTo>
                    <a:pt x="40" y="26"/>
                  </a:lnTo>
                  <a:lnTo>
                    <a:pt x="43" y="24"/>
                  </a:lnTo>
                  <a:lnTo>
                    <a:pt x="44" y="22"/>
                  </a:lnTo>
                  <a:lnTo>
                    <a:pt x="44" y="19"/>
                  </a:lnTo>
                  <a:lnTo>
                    <a:pt x="41" y="16"/>
                  </a:lnTo>
                  <a:lnTo>
                    <a:pt x="39" y="15"/>
                  </a:lnTo>
                  <a:lnTo>
                    <a:pt x="37" y="16"/>
                  </a:lnTo>
                  <a:lnTo>
                    <a:pt x="35" y="18"/>
                  </a:lnTo>
                  <a:lnTo>
                    <a:pt x="34" y="22"/>
                  </a:lnTo>
                  <a:lnTo>
                    <a:pt x="31" y="24"/>
                  </a:lnTo>
                  <a:lnTo>
                    <a:pt x="29" y="26"/>
                  </a:lnTo>
                  <a:lnTo>
                    <a:pt x="25" y="27"/>
                  </a:lnTo>
                  <a:lnTo>
                    <a:pt x="21" y="27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5"/>
                  </a:lnTo>
                  <a:lnTo>
                    <a:pt x="16" y="24"/>
                  </a:lnTo>
                  <a:lnTo>
                    <a:pt x="21" y="20"/>
                  </a:lnTo>
                  <a:lnTo>
                    <a:pt x="21" y="19"/>
                  </a:lnTo>
                  <a:lnTo>
                    <a:pt x="20" y="19"/>
                  </a:lnTo>
                  <a:lnTo>
                    <a:pt x="17" y="19"/>
                  </a:lnTo>
                  <a:lnTo>
                    <a:pt x="13" y="21"/>
                  </a:lnTo>
                  <a:lnTo>
                    <a:pt x="10" y="22"/>
                  </a:lnTo>
                  <a:lnTo>
                    <a:pt x="7" y="22"/>
                  </a:lnTo>
                  <a:lnTo>
                    <a:pt x="6" y="22"/>
                  </a:lnTo>
                  <a:lnTo>
                    <a:pt x="3" y="21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1" y="15"/>
                  </a:lnTo>
                  <a:lnTo>
                    <a:pt x="3" y="14"/>
                  </a:lnTo>
                  <a:lnTo>
                    <a:pt x="7" y="13"/>
                  </a:lnTo>
                  <a:lnTo>
                    <a:pt x="9" y="12"/>
                  </a:lnTo>
                  <a:lnTo>
                    <a:pt x="10" y="11"/>
                  </a:lnTo>
                  <a:lnTo>
                    <a:pt x="12" y="10"/>
                  </a:lnTo>
                  <a:lnTo>
                    <a:pt x="13" y="9"/>
                  </a:lnTo>
                  <a:lnTo>
                    <a:pt x="16" y="8"/>
                  </a:lnTo>
                  <a:lnTo>
                    <a:pt x="20" y="9"/>
                  </a:lnTo>
                  <a:lnTo>
                    <a:pt x="24" y="11"/>
                  </a:lnTo>
                  <a:lnTo>
                    <a:pt x="28" y="13"/>
                  </a:lnTo>
                  <a:lnTo>
                    <a:pt x="32" y="13"/>
                  </a:lnTo>
                  <a:lnTo>
                    <a:pt x="34" y="13"/>
                  </a:lnTo>
                  <a:lnTo>
                    <a:pt x="35" y="12"/>
                  </a:lnTo>
                  <a:lnTo>
                    <a:pt x="35" y="10"/>
                  </a:lnTo>
                  <a:lnTo>
                    <a:pt x="36" y="9"/>
                  </a:lnTo>
                  <a:lnTo>
                    <a:pt x="36" y="8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41" y="4"/>
                  </a:lnTo>
                  <a:lnTo>
                    <a:pt x="45" y="3"/>
                  </a:lnTo>
                  <a:lnTo>
                    <a:pt x="50" y="1"/>
                  </a:lnTo>
                  <a:lnTo>
                    <a:pt x="54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4" name="Freeform 108"/>
            <p:cNvSpPr>
              <a:spLocks/>
            </p:cNvSpPr>
            <p:nvPr/>
          </p:nvSpPr>
          <p:spPr bwMode="auto">
            <a:xfrm>
              <a:off x="2191610" y="2645743"/>
              <a:ext cx="28962" cy="26066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1" y="4"/>
                </a:cxn>
                <a:cxn ang="0">
                  <a:pos x="15" y="7"/>
                </a:cxn>
                <a:cxn ang="0">
                  <a:pos x="18" y="12"/>
                </a:cxn>
                <a:cxn ang="0">
                  <a:pos x="20" y="17"/>
                </a:cxn>
                <a:cxn ang="0">
                  <a:pos x="19" y="18"/>
                </a:cxn>
                <a:cxn ang="0">
                  <a:pos x="18" y="17"/>
                </a:cxn>
                <a:cxn ang="0">
                  <a:pos x="15" y="16"/>
                </a:cxn>
                <a:cxn ang="0">
                  <a:pos x="12" y="14"/>
                </a:cxn>
                <a:cxn ang="0">
                  <a:pos x="10" y="12"/>
                </a:cxn>
                <a:cxn ang="0">
                  <a:pos x="7" y="10"/>
                </a:cxn>
                <a:cxn ang="0">
                  <a:pos x="5" y="10"/>
                </a:cxn>
                <a:cxn ang="0">
                  <a:pos x="4" y="11"/>
                </a:cxn>
                <a:cxn ang="0">
                  <a:pos x="2" y="11"/>
                </a:cxn>
                <a:cxn ang="0">
                  <a:pos x="1" y="11"/>
                </a:cxn>
                <a:cxn ang="0">
                  <a:pos x="1" y="11"/>
                </a:cxn>
                <a:cxn ang="0">
                  <a:pos x="0" y="11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2" y="5"/>
                </a:cxn>
                <a:cxn ang="0">
                  <a:pos x="6" y="1"/>
                </a:cxn>
                <a:cxn ang="0">
                  <a:pos x="7" y="0"/>
                </a:cxn>
              </a:cxnLst>
              <a:rect l="0" t="0" r="r" b="b"/>
              <a:pathLst>
                <a:path w="20" h="18">
                  <a:moveTo>
                    <a:pt x="7" y="0"/>
                  </a:moveTo>
                  <a:lnTo>
                    <a:pt x="11" y="4"/>
                  </a:lnTo>
                  <a:lnTo>
                    <a:pt x="15" y="7"/>
                  </a:lnTo>
                  <a:lnTo>
                    <a:pt x="18" y="12"/>
                  </a:lnTo>
                  <a:lnTo>
                    <a:pt x="20" y="17"/>
                  </a:lnTo>
                  <a:lnTo>
                    <a:pt x="19" y="18"/>
                  </a:lnTo>
                  <a:lnTo>
                    <a:pt x="18" y="17"/>
                  </a:lnTo>
                  <a:lnTo>
                    <a:pt x="15" y="16"/>
                  </a:lnTo>
                  <a:lnTo>
                    <a:pt x="12" y="14"/>
                  </a:lnTo>
                  <a:lnTo>
                    <a:pt x="10" y="12"/>
                  </a:lnTo>
                  <a:lnTo>
                    <a:pt x="7" y="10"/>
                  </a:lnTo>
                  <a:lnTo>
                    <a:pt x="5" y="10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7"/>
                  </a:lnTo>
                  <a:lnTo>
                    <a:pt x="2" y="5"/>
                  </a:lnTo>
                  <a:lnTo>
                    <a:pt x="6" y="1"/>
                  </a:ln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5" name="Freeform 109"/>
            <p:cNvSpPr>
              <a:spLocks/>
            </p:cNvSpPr>
            <p:nvPr/>
          </p:nvSpPr>
          <p:spPr bwMode="auto">
            <a:xfrm>
              <a:off x="2146718" y="2651535"/>
              <a:ext cx="17377" cy="5792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1"/>
                </a:cxn>
                <a:cxn ang="0">
                  <a:pos x="11" y="2"/>
                </a:cxn>
                <a:cxn ang="0">
                  <a:pos x="11" y="3"/>
                </a:cxn>
                <a:cxn ang="0">
                  <a:pos x="9" y="4"/>
                </a:cxn>
                <a:cxn ang="0">
                  <a:pos x="8" y="4"/>
                </a:cxn>
                <a:cxn ang="0">
                  <a:pos x="7" y="4"/>
                </a:cxn>
                <a:cxn ang="0">
                  <a:pos x="4" y="3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12" y="0"/>
                </a:cxn>
              </a:cxnLst>
              <a:rect l="0" t="0" r="r" b="b"/>
              <a:pathLst>
                <a:path w="12" h="4">
                  <a:moveTo>
                    <a:pt x="12" y="0"/>
                  </a:moveTo>
                  <a:lnTo>
                    <a:pt x="12" y="1"/>
                  </a:lnTo>
                  <a:lnTo>
                    <a:pt x="11" y="2"/>
                  </a:lnTo>
                  <a:lnTo>
                    <a:pt x="11" y="3"/>
                  </a:lnTo>
                  <a:lnTo>
                    <a:pt x="9" y="4"/>
                  </a:lnTo>
                  <a:lnTo>
                    <a:pt x="8" y="4"/>
                  </a:lnTo>
                  <a:lnTo>
                    <a:pt x="7" y="4"/>
                  </a:lnTo>
                  <a:lnTo>
                    <a:pt x="4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1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6" name="Freeform 110"/>
            <p:cNvSpPr>
              <a:spLocks/>
            </p:cNvSpPr>
            <p:nvPr/>
          </p:nvSpPr>
          <p:spPr bwMode="auto">
            <a:xfrm>
              <a:off x="2482683" y="2505275"/>
              <a:ext cx="62270" cy="1593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3" y="0"/>
                </a:cxn>
                <a:cxn ang="0">
                  <a:pos x="23" y="0"/>
                </a:cxn>
                <a:cxn ang="0">
                  <a:pos x="30" y="0"/>
                </a:cxn>
                <a:cxn ang="0">
                  <a:pos x="37" y="1"/>
                </a:cxn>
                <a:cxn ang="0">
                  <a:pos x="41" y="2"/>
                </a:cxn>
                <a:cxn ang="0">
                  <a:pos x="43" y="3"/>
                </a:cxn>
                <a:cxn ang="0">
                  <a:pos x="42" y="4"/>
                </a:cxn>
                <a:cxn ang="0">
                  <a:pos x="38" y="5"/>
                </a:cxn>
                <a:cxn ang="0">
                  <a:pos x="15" y="11"/>
                </a:cxn>
                <a:cxn ang="0">
                  <a:pos x="12" y="9"/>
                </a:cxn>
                <a:cxn ang="0">
                  <a:pos x="8" y="9"/>
                </a:cxn>
                <a:cxn ang="0">
                  <a:pos x="4" y="8"/>
                </a:cxn>
                <a:cxn ang="0">
                  <a:pos x="2" y="6"/>
                </a:cxn>
                <a:cxn ang="0">
                  <a:pos x="0" y="4"/>
                </a:cxn>
                <a:cxn ang="0">
                  <a:pos x="1" y="2"/>
                </a:cxn>
                <a:cxn ang="0">
                  <a:pos x="3" y="1"/>
                </a:cxn>
                <a:cxn ang="0">
                  <a:pos x="7" y="0"/>
                </a:cxn>
                <a:cxn ang="0">
                  <a:pos x="10" y="0"/>
                </a:cxn>
              </a:cxnLst>
              <a:rect l="0" t="0" r="r" b="b"/>
              <a:pathLst>
                <a:path w="43" h="11">
                  <a:moveTo>
                    <a:pt x="10" y="0"/>
                  </a:moveTo>
                  <a:lnTo>
                    <a:pt x="13" y="0"/>
                  </a:lnTo>
                  <a:lnTo>
                    <a:pt x="23" y="0"/>
                  </a:lnTo>
                  <a:lnTo>
                    <a:pt x="30" y="0"/>
                  </a:lnTo>
                  <a:lnTo>
                    <a:pt x="37" y="1"/>
                  </a:lnTo>
                  <a:lnTo>
                    <a:pt x="41" y="2"/>
                  </a:lnTo>
                  <a:lnTo>
                    <a:pt x="43" y="3"/>
                  </a:lnTo>
                  <a:lnTo>
                    <a:pt x="42" y="4"/>
                  </a:lnTo>
                  <a:lnTo>
                    <a:pt x="38" y="5"/>
                  </a:lnTo>
                  <a:lnTo>
                    <a:pt x="15" y="11"/>
                  </a:lnTo>
                  <a:lnTo>
                    <a:pt x="12" y="9"/>
                  </a:lnTo>
                  <a:lnTo>
                    <a:pt x="8" y="9"/>
                  </a:lnTo>
                  <a:lnTo>
                    <a:pt x="4" y="8"/>
                  </a:lnTo>
                  <a:lnTo>
                    <a:pt x="2" y="6"/>
                  </a:lnTo>
                  <a:lnTo>
                    <a:pt x="0" y="4"/>
                  </a:lnTo>
                  <a:lnTo>
                    <a:pt x="1" y="2"/>
                  </a:lnTo>
                  <a:lnTo>
                    <a:pt x="3" y="1"/>
                  </a:lnTo>
                  <a:lnTo>
                    <a:pt x="7" y="0"/>
                  </a:lnTo>
                  <a:lnTo>
                    <a:pt x="1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7" name="Freeform 111"/>
            <p:cNvSpPr>
              <a:spLocks/>
            </p:cNvSpPr>
            <p:nvPr/>
          </p:nvSpPr>
          <p:spPr bwMode="auto">
            <a:xfrm>
              <a:off x="2374073" y="2667464"/>
              <a:ext cx="4345" cy="144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0"/>
                </a:cxn>
                <a:cxn ang="0">
                  <a:pos x="3" y="0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8" name="Freeform 112"/>
            <p:cNvSpPr>
              <a:spLocks/>
            </p:cNvSpPr>
            <p:nvPr/>
          </p:nvSpPr>
          <p:spPr bwMode="auto">
            <a:xfrm>
              <a:off x="2068520" y="2666017"/>
              <a:ext cx="39100" cy="21722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7" y="3"/>
                </a:cxn>
                <a:cxn ang="0">
                  <a:pos x="26" y="7"/>
                </a:cxn>
                <a:cxn ang="0">
                  <a:pos x="26" y="10"/>
                </a:cxn>
                <a:cxn ang="0">
                  <a:pos x="24" y="13"/>
                </a:cxn>
                <a:cxn ang="0">
                  <a:pos x="22" y="14"/>
                </a:cxn>
                <a:cxn ang="0">
                  <a:pos x="18" y="15"/>
                </a:cxn>
                <a:cxn ang="0">
                  <a:pos x="14" y="15"/>
                </a:cxn>
                <a:cxn ang="0">
                  <a:pos x="10" y="15"/>
                </a:cxn>
                <a:cxn ang="0">
                  <a:pos x="5" y="15"/>
                </a:cxn>
                <a:cxn ang="0">
                  <a:pos x="2" y="13"/>
                </a:cxn>
                <a:cxn ang="0">
                  <a:pos x="0" y="10"/>
                </a:cxn>
                <a:cxn ang="0">
                  <a:pos x="0" y="8"/>
                </a:cxn>
                <a:cxn ang="0">
                  <a:pos x="1" y="8"/>
                </a:cxn>
                <a:cxn ang="0">
                  <a:pos x="2" y="8"/>
                </a:cxn>
                <a:cxn ang="0">
                  <a:pos x="3" y="8"/>
                </a:cxn>
                <a:cxn ang="0">
                  <a:pos x="4" y="7"/>
                </a:cxn>
                <a:cxn ang="0">
                  <a:pos x="5" y="7"/>
                </a:cxn>
                <a:cxn ang="0">
                  <a:pos x="9" y="6"/>
                </a:cxn>
                <a:cxn ang="0">
                  <a:pos x="14" y="4"/>
                </a:cxn>
                <a:cxn ang="0">
                  <a:pos x="19" y="3"/>
                </a:cxn>
                <a:cxn ang="0">
                  <a:pos x="23" y="1"/>
                </a:cxn>
                <a:cxn ang="0">
                  <a:pos x="26" y="1"/>
                </a:cxn>
                <a:cxn ang="0">
                  <a:pos x="27" y="0"/>
                </a:cxn>
              </a:cxnLst>
              <a:rect l="0" t="0" r="r" b="b"/>
              <a:pathLst>
                <a:path w="27" h="15">
                  <a:moveTo>
                    <a:pt x="27" y="0"/>
                  </a:moveTo>
                  <a:lnTo>
                    <a:pt x="27" y="3"/>
                  </a:lnTo>
                  <a:lnTo>
                    <a:pt x="26" y="7"/>
                  </a:lnTo>
                  <a:lnTo>
                    <a:pt x="26" y="10"/>
                  </a:lnTo>
                  <a:lnTo>
                    <a:pt x="24" y="13"/>
                  </a:lnTo>
                  <a:lnTo>
                    <a:pt x="22" y="14"/>
                  </a:lnTo>
                  <a:lnTo>
                    <a:pt x="18" y="15"/>
                  </a:lnTo>
                  <a:lnTo>
                    <a:pt x="14" y="15"/>
                  </a:lnTo>
                  <a:lnTo>
                    <a:pt x="10" y="15"/>
                  </a:lnTo>
                  <a:lnTo>
                    <a:pt x="5" y="15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8"/>
                  </a:lnTo>
                  <a:lnTo>
                    <a:pt x="2" y="8"/>
                  </a:lnTo>
                  <a:lnTo>
                    <a:pt x="3" y="8"/>
                  </a:lnTo>
                  <a:lnTo>
                    <a:pt x="4" y="7"/>
                  </a:lnTo>
                  <a:lnTo>
                    <a:pt x="5" y="7"/>
                  </a:lnTo>
                  <a:lnTo>
                    <a:pt x="9" y="6"/>
                  </a:lnTo>
                  <a:lnTo>
                    <a:pt x="14" y="4"/>
                  </a:lnTo>
                  <a:lnTo>
                    <a:pt x="19" y="3"/>
                  </a:lnTo>
                  <a:lnTo>
                    <a:pt x="23" y="1"/>
                  </a:lnTo>
                  <a:lnTo>
                    <a:pt x="26" y="1"/>
                  </a:lnTo>
                  <a:lnTo>
                    <a:pt x="27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9" name="Freeform 113"/>
            <p:cNvSpPr>
              <a:spLocks/>
            </p:cNvSpPr>
            <p:nvPr/>
          </p:nvSpPr>
          <p:spPr bwMode="auto">
            <a:xfrm>
              <a:off x="2198851" y="2689187"/>
              <a:ext cx="26066" cy="28962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8" y="0"/>
                </a:cxn>
                <a:cxn ang="0">
                  <a:pos x="15" y="11"/>
                </a:cxn>
                <a:cxn ang="0">
                  <a:pos x="18" y="14"/>
                </a:cxn>
                <a:cxn ang="0">
                  <a:pos x="18" y="18"/>
                </a:cxn>
                <a:cxn ang="0">
                  <a:pos x="16" y="20"/>
                </a:cxn>
                <a:cxn ang="0">
                  <a:pos x="13" y="20"/>
                </a:cxn>
                <a:cxn ang="0">
                  <a:pos x="10" y="20"/>
                </a:cxn>
                <a:cxn ang="0">
                  <a:pos x="7" y="19"/>
                </a:cxn>
                <a:cxn ang="0">
                  <a:pos x="4" y="17"/>
                </a:cxn>
                <a:cxn ang="0">
                  <a:pos x="1" y="14"/>
                </a:cxn>
                <a:cxn ang="0">
                  <a:pos x="0" y="10"/>
                </a:cxn>
                <a:cxn ang="0">
                  <a:pos x="0" y="5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3" y="0"/>
                </a:cxn>
              </a:cxnLst>
              <a:rect l="0" t="0" r="r" b="b"/>
              <a:pathLst>
                <a:path w="18" h="20">
                  <a:moveTo>
                    <a:pt x="3" y="0"/>
                  </a:moveTo>
                  <a:lnTo>
                    <a:pt x="8" y="0"/>
                  </a:lnTo>
                  <a:lnTo>
                    <a:pt x="15" y="11"/>
                  </a:lnTo>
                  <a:lnTo>
                    <a:pt x="18" y="14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3" y="20"/>
                  </a:lnTo>
                  <a:lnTo>
                    <a:pt x="10" y="20"/>
                  </a:lnTo>
                  <a:lnTo>
                    <a:pt x="7" y="19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1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0" name="Freeform 114"/>
            <p:cNvSpPr>
              <a:spLocks/>
            </p:cNvSpPr>
            <p:nvPr/>
          </p:nvSpPr>
          <p:spPr bwMode="auto">
            <a:xfrm>
              <a:off x="2230709" y="2683394"/>
              <a:ext cx="120195" cy="4054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6" y="0"/>
                </a:cxn>
                <a:cxn ang="0">
                  <a:pos x="12" y="1"/>
                </a:cxn>
                <a:cxn ang="0">
                  <a:pos x="17" y="2"/>
                </a:cxn>
                <a:cxn ang="0">
                  <a:pos x="22" y="4"/>
                </a:cxn>
                <a:cxn ang="0">
                  <a:pos x="32" y="14"/>
                </a:cxn>
                <a:cxn ang="0">
                  <a:pos x="38" y="18"/>
                </a:cxn>
                <a:cxn ang="0">
                  <a:pos x="38" y="18"/>
                </a:cxn>
                <a:cxn ang="0">
                  <a:pos x="38" y="17"/>
                </a:cxn>
                <a:cxn ang="0">
                  <a:pos x="38" y="16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50" y="17"/>
                </a:cxn>
                <a:cxn ang="0">
                  <a:pos x="50" y="16"/>
                </a:cxn>
                <a:cxn ang="0">
                  <a:pos x="56" y="13"/>
                </a:cxn>
                <a:cxn ang="0">
                  <a:pos x="62" y="13"/>
                </a:cxn>
                <a:cxn ang="0">
                  <a:pos x="68" y="13"/>
                </a:cxn>
                <a:cxn ang="0">
                  <a:pos x="74" y="16"/>
                </a:cxn>
                <a:cxn ang="0">
                  <a:pos x="79" y="20"/>
                </a:cxn>
                <a:cxn ang="0">
                  <a:pos x="83" y="25"/>
                </a:cxn>
                <a:cxn ang="0">
                  <a:pos x="83" y="27"/>
                </a:cxn>
                <a:cxn ang="0">
                  <a:pos x="81" y="28"/>
                </a:cxn>
                <a:cxn ang="0">
                  <a:pos x="78" y="28"/>
                </a:cxn>
                <a:cxn ang="0">
                  <a:pos x="75" y="27"/>
                </a:cxn>
                <a:cxn ang="0">
                  <a:pos x="72" y="27"/>
                </a:cxn>
                <a:cxn ang="0">
                  <a:pos x="69" y="27"/>
                </a:cxn>
                <a:cxn ang="0">
                  <a:pos x="68" y="26"/>
                </a:cxn>
                <a:cxn ang="0">
                  <a:pos x="68" y="25"/>
                </a:cxn>
                <a:cxn ang="0">
                  <a:pos x="67" y="24"/>
                </a:cxn>
                <a:cxn ang="0">
                  <a:pos x="67" y="23"/>
                </a:cxn>
                <a:cxn ang="0">
                  <a:pos x="66" y="23"/>
                </a:cxn>
                <a:cxn ang="0">
                  <a:pos x="65" y="22"/>
                </a:cxn>
                <a:cxn ang="0">
                  <a:pos x="64" y="23"/>
                </a:cxn>
                <a:cxn ang="0">
                  <a:pos x="64" y="26"/>
                </a:cxn>
                <a:cxn ang="0">
                  <a:pos x="63" y="27"/>
                </a:cxn>
                <a:cxn ang="0">
                  <a:pos x="62" y="28"/>
                </a:cxn>
                <a:cxn ang="0">
                  <a:pos x="62" y="28"/>
                </a:cxn>
                <a:cxn ang="0">
                  <a:pos x="61" y="27"/>
                </a:cxn>
                <a:cxn ang="0">
                  <a:pos x="60" y="27"/>
                </a:cxn>
                <a:cxn ang="0">
                  <a:pos x="58" y="26"/>
                </a:cxn>
                <a:cxn ang="0">
                  <a:pos x="34" y="19"/>
                </a:cxn>
                <a:cxn ang="0">
                  <a:pos x="22" y="15"/>
                </a:cxn>
                <a:cxn ang="0">
                  <a:pos x="21" y="15"/>
                </a:cxn>
                <a:cxn ang="0">
                  <a:pos x="21" y="14"/>
                </a:cxn>
                <a:cxn ang="0">
                  <a:pos x="20" y="12"/>
                </a:cxn>
                <a:cxn ang="0">
                  <a:pos x="20" y="11"/>
                </a:cxn>
                <a:cxn ang="0">
                  <a:pos x="19" y="9"/>
                </a:cxn>
                <a:cxn ang="0">
                  <a:pos x="17" y="7"/>
                </a:cxn>
                <a:cxn ang="0">
                  <a:pos x="8" y="7"/>
                </a:cxn>
                <a:cxn ang="0">
                  <a:pos x="5" y="7"/>
                </a:cxn>
                <a:cxn ang="0">
                  <a:pos x="2" y="6"/>
                </a:cxn>
                <a:cxn ang="0">
                  <a:pos x="0" y="3"/>
                </a:cxn>
                <a:cxn ang="0">
                  <a:pos x="1" y="2"/>
                </a:cxn>
                <a:cxn ang="0">
                  <a:pos x="3" y="0"/>
                </a:cxn>
                <a:cxn ang="0">
                  <a:pos x="4" y="0"/>
                </a:cxn>
              </a:cxnLst>
              <a:rect l="0" t="0" r="r" b="b"/>
              <a:pathLst>
                <a:path w="83" h="28">
                  <a:moveTo>
                    <a:pt x="4" y="0"/>
                  </a:moveTo>
                  <a:lnTo>
                    <a:pt x="6" y="0"/>
                  </a:lnTo>
                  <a:lnTo>
                    <a:pt x="12" y="1"/>
                  </a:lnTo>
                  <a:lnTo>
                    <a:pt x="17" y="2"/>
                  </a:lnTo>
                  <a:lnTo>
                    <a:pt x="22" y="4"/>
                  </a:lnTo>
                  <a:lnTo>
                    <a:pt x="32" y="14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38" y="17"/>
                  </a:lnTo>
                  <a:lnTo>
                    <a:pt x="38" y="16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50" y="17"/>
                  </a:lnTo>
                  <a:lnTo>
                    <a:pt x="50" y="16"/>
                  </a:lnTo>
                  <a:lnTo>
                    <a:pt x="56" y="13"/>
                  </a:lnTo>
                  <a:lnTo>
                    <a:pt x="62" y="13"/>
                  </a:lnTo>
                  <a:lnTo>
                    <a:pt x="68" y="13"/>
                  </a:lnTo>
                  <a:lnTo>
                    <a:pt x="74" y="16"/>
                  </a:lnTo>
                  <a:lnTo>
                    <a:pt x="79" y="20"/>
                  </a:lnTo>
                  <a:lnTo>
                    <a:pt x="83" y="25"/>
                  </a:lnTo>
                  <a:lnTo>
                    <a:pt x="83" y="27"/>
                  </a:lnTo>
                  <a:lnTo>
                    <a:pt x="81" y="28"/>
                  </a:lnTo>
                  <a:lnTo>
                    <a:pt x="78" y="28"/>
                  </a:lnTo>
                  <a:lnTo>
                    <a:pt x="75" y="27"/>
                  </a:lnTo>
                  <a:lnTo>
                    <a:pt x="72" y="27"/>
                  </a:lnTo>
                  <a:lnTo>
                    <a:pt x="69" y="27"/>
                  </a:lnTo>
                  <a:lnTo>
                    <a:pt x="68" y="26"/>
                  </a:lnTo>
                  <a:lnTo>
                    <a:pt x="68" y="25"/>
                  </a:lnTo>
                  <a:lnTo>
                    <a:pt x="67" y="24"/>
                  </a:lnTo>
                  <a:lnTo>
                    <a:pt x="67" y="23"/>
                  </a:lnTo>
                  <a:lnTo>
                    <a:pt x="66" y="23"/>
                  </a:lnTo>
                  <a:lnTo>
                    <a:pt x="65" y="22"/>
                  </a:lnTo>
                  <a:lnTo>
                    <a:pt x="64" y="23"/>
                  </a:lnTo>
                  <a:lnTo>
                    <a:pt x="64" y="26"/>
                  </a:lnTo>
                  <a:lnTo>
                    <a:pt x="63" y="27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61" y="27"/>
                  </a:lnTo>
                  <a:lnTo>
                    <a:pt x="60" y="27"/>
                  </a:lnTo>
                  <a:lnTo>
                    <a:pt x="58" y="26"/>
                  </a:lnTo>
                  <a:lnTo>
                    <a:pt x="34" y="19"/>
                  </a:lnTo>
                  <a:lnTo>
                    <a:pt x="22" y="15"/>
                  </a:lnTo>
                  <a:lnTo>
                    <a:pt x="21" y="15"/>
                  </a:lnTo>
                  <a:lnTo>
                    <a:pt x="21" y="14"/>
                  </a:lnTo>
                  <a:lnTo>
                    <a:pt x="20" y="12"/>
                  </a:lnTo>
                  <a:lnTo>
                    <a:pt x="20" y="11"/>
                  </a:lnTo>
                  <a:lnTo>
                    <a:pt x="19" y="9"/>
                  </a:lnTo>
                  <a:lnTo>
                    <a:pt x="17" y="7"/>
                  </a:lnTo>
                  <a:lnTo>
                    <a:pt x="8" y="7"/>
                  </a:lnTo>
                  <a:lnTo>
                    <a:pt x="5" y="7"/>
                  </a:lnTo>
                  <a:lnTo>
                    <a:pt x="2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1" name="Freeform 115"/>
            <p:cNvSpPr>
              <a:spLocks noEditPoints="1"/>
            </p:cNvSpPr>
            <p:nvPr/>
          </p:nvSpPr>
          <p:spPr bwMode="auto">
            <a:xfrm>
              <a:off x="2153958" y="2686290"/>
              <a:ext cx="2896" cy="7241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0" y="5"/>
                </a:cxn>
                <a:cxn ang="0">
                  <a:pos x="0" y="4"/>
                </a:cxn>
                <a:cxn ang="0">
                  <a:pos x="1" y="3"/>
                </a:cxn>
                <a:cxn ang="0">
                  <a:pos x="2" y="0"/>
                </a:cxn>
                <a:cxn ang="0">
                  <a:pos x="1" y="3"/>
                </a:cxn>
                <a:cxn ang="0">
                  <a:pos x="2" y="0"/>
                </a:cxn>
              </a:cxnLst>
              <a:rect l="0" t="0" r="r" b="b"/>
              <a:pathLst>
                <a:path w="2" h="5">
                  <a:moveTo>
                    <a:pt x="1" y="3"/>
                  </a:moveTo>
                  <a:lnTo>
                    <a:pt x="0" y="5"/>
                  </a:lnTo>
                  <a:lnTo>
                    <a:pt x="0" y="4"/>
                  </a:lnTo>
                  <a:lnTo>
                    <a:pt x="1" y="3"/>
                  </a:lnTo>
                  <a:close/>
                  <a:moveTo>
                    <a:pt x="2" y="0"/>
                  </a:moveTo>
                  <a:lnTo>
                    <a:pt x="1" y="3"/>
                  </a:lnTo>
                  <a:lnTo>
                    <a:pt x="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2" name="Freeform 116"/>
            <p:cNvSpPr>
              <a:spLocks noEditPoints="1"/>
            </p:cNvSpPr>
            <p:nvPr/>
          </p:nvSpPr>
          <p:spPr bwMode="auto">
            <a:xfrm>
              <a:off x="2156855" y="2680498"/>
              <a:ext cx="2896" cy="4345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1" y="1"/>
                </a:cxn>
                <a:cxn ang="0">
                  <a:pos x="2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2" y="0"/>
                </a:cxn>
              </a:cxnLst>
              <a:rect l="0" t="0" r="r" b="b"/>
              <a:pathLst>
                <a:path w="2" h="3">
                  <a:moveTo>
                    <a:pt x="1" y="1"/>
                  </a:moveTo>
                  <a:lnTo>
                    <a:pt x="1" y="2"/>
                  </a:lnTo>
                  <a:lnTo>
                    <a:pt x="0" y="3"/>
                  </a:lnTo>
                  <a:lnTo>
                    <a:pt x="1" y="1"/>
                  </a:lnTo>
                  <a:close/>
                  <a:moveTo>
                    <a:pt x="2" y="0"/>
                  </a:moveTo>
                  <a:lnTo>
                    <a:pt x="2" y="1"/>
                  </a:lnTo>
                  <a:lnTo>
                    <a:pt x="1" y="1"/>
                  </a:lnTo>
                  <a:lnTo>
                    <a:pt x="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3" name="Freeform 117"/>
            <p:cNvSpPr>
              <a:spLocks/>
            </p:cNvSpPr>
            <p:nvPr/>
          </p:nvSpPr>
          <p:spPr bwMode="auto">
            <a:xfrm>
              <a:off x="2110515" y="2689187"/>
              <a:ext cx="62270" cy="30411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7" y="3"/>
                </a:cxn>
                <a:cxn ang="0">
                  <a:pos x="20" y="6"/>
                </a:cxn>
                <a:cxn ang="0">
                  <a:pos x="23" y="9"/>
                </a:cxn>
                <a:cxn ang="0">
                  <a:pos x="26" y="10"/>
                </a:cxn>
                <a:cxn ang="0">
                  <a:pos x="28" y="9"/>
                </a:cxn>
                <a:cxn ang="0">
                  <a:pos x="29" y="8"/>
                </a:cxn>
                <a:cxn ang="0">
                  <a:pos x="29" y="7"/>
                </a:cxn>
                <a:cxn ang="0">
                  <a:pos x="30" y="5"/>
                </a:cxn>
                <a:cxn ang="0">
                  <a:pos x="30" y="3"/>
                </a:cxn>
                <a:cxn ang="0">
                  <a:pos x="31" y="4"/>
                </a:cxn>
                <a:cxn ang="0">
                  <a:pos x="33" y="6"/>
                </a:cxn>
                <a:cxn ang="0">
                  <a:pos x="37" y="6"/>
                </a:cxn>
                <a:cxn ang="0">
                  <a:pos x="40" y="8"/>
                </a:cxn>
                <a:cxn ang="0">
                  <a:pos x="43" y="10"/>
                </a:cxn>
                <a:cxn ang="0">
                  <a:pos x="43" y="11"/>
                </a:cxn>
                <a:cxn ang="0">
                  <a:pos x="43" y="12"/>
                </a:cxn>
                <a:cxn ang="0">
                  <a:pos x="42" y="13"/>
                </a:cxn>
                <a:cxn ang="0">
                  <a:pos x="41" y="14"/>
                </a:cxn>
                <a:cxn ang="0">
                  <a:pos x="40" y="15"/>
                </a:cxn>
                <a:cxn ang="0">
                  <a:pos x="39" y="16"/>
                </a:cxn>
                <a:cxn ang="0">
                  <a:pos x="38" y="16"/>
                </a:cxn>
                <a:cxn ang="0">
                  <a:pos x="33" y="16"/>
                </a:cxn>
                <a:cxn ang="0">
                  <a:pos x="24" y="15"/>
                </a:cxn>
                <a:cxn ang="0">
                  <a:pos x="18" y="17"/>
                </a:cxn>
                <a:cxn ang="0">
                  <a:pos x="14" y="19"/>
                </a:cxn>
                <a:cxn ang="0">
                  <a:pos x="9" y="21"/>
                </a:cxn>
                <a:cxn ang="0">
                  <a:pos x="4" y="20"/>
                </a:cxn>
                <a:cxn ang="0">
                  <a:pos x="3" y="19"/>
                </a:cxn>
                <a:cxn ang="0">
                  <a:pos x="12" y="15"/>
                </a:cxn>
                <a:cxn ang="0">
                  <a:pos x="15" y="13"/>
                </a:cxn>
                <a:cxn ang="0">
                  <a:pos x="15" y="11"/>
                </a:cxn>
                <a:cxn ang="0">
                  <a:pos x="14" y="10"/>
                </a:cxn>
                <a:cxn ang="0">
                  <a:pos x="12" y="10"/>
                </a:cxn>
                <a:cxn ang="0">
                  <a:pos x="8" y="11"/>
                </a:cxn>
                <a:cxn ang="0">
                  <a:pos x="5" y="12"/>
                </a:cxn>
                <a:cxn ang="0">
                  <a:pos x="2" y="12"/>
                </a:cxn>
                <a:cxn ang="0">
                  <a:pos x="1" y="12"/>
                </a:cxn>
                <a:cxn ang="0">
                  <a:pos x="2" y="12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2" y="10"/>
                </a:cxn>
                <a:cxn ang="0">
                  <a:pos x="2" y="10"/>
                </a:cxn>
                <a:cxn ang="0">
                  <a:pos x="0" y="10"/>
                </a:cxn>
                <a:cxn ang="0">
                  <a:pos x="3" y="7"/>
                </a:cxn>
                <a:cxn ang="0">
                  <a:pos x="7" y="5"/>
                </a:cxn>
                <a:cxn ang="0">
                  <a:pos x="11" y="2"/>
                </a:cxn>
                <a:cxn ang="0">
                  <a:pos x="13" y="1"/>
                </a:cxn>
                <a:cxn ang="0">
                  <a:pos x="14" y="0"/>
                </a:cxn>
              </a:cxnLst>
              <a:rect l="0" t="0" r="r" b="b"/>
              <a:pathLst>
                <a:path w="43" h="21">
                  <a:moveTo>
                    <a:pt x="14" y="0"/>
                  </a:moveTo>
                  <a:lnTo>
                    <a:pt x="17" y="3"/>
                  </a:lnTo>
                  <a:lnTo>
                    <a:pt x="20" y="6"/>
                  </a:lnTo>
                  <a:lnTo>
                    <a:pt x="23" y="9"/>
                  </a:lnTo>
                  <a:lnTo>
                    <a:pt x="26" y="10"/>
                  </a:lnTo>
                  <a:lnTo>
                    <a:pt x="28" y="9"/>
                  </a:lnTo>
                  <a:lnTo>
                    <a:pt x="29" y="8"/>
                  </a:lnTo>
                  <a:lnTo>
                    <a:pt x="29" y="7"/>
                  </a:lnTo>
                  <a:lnTo>
                    <a:pt x="30" y="5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3" y="6"/>
                  </a:lnTo>
                  <a:lnTo>
                    <a:pt x="37" y="6"/>
                  </a:lnTo>
                  <a:lnTo>
                    <a:pt x="40" y="8"/>
                  </a:lnTo>
                  <a:lnTo>
                    <a:pt x="43" y="10"/>
                  </a:lnTo>
                  <a:lnTo>
                    <a:pt x="43" y="11"/>
                  </a:lnTo>
                  <a:lnTo>
                    <a:pt x="43" y="12"/>
                  </a:lnTo>
                  <a:lnTo>
                    <a:pt x="42" y="13"/>
                  </a:lnTo>
                  <a:lnTo>
                    <a:pt x="41" y="14"/>
                  </a:lnTo>
                  <a:lnTo>
                    <a:pt x="40" y="15"/>
                  </a:lnTo>
                  <a:lnTo>
                    <a:pt x="39" y="16"/>
                  </a:lnTo>
                  <a:lnTo>
                    <a:pt x="38" y="16"/>
                  </a:lnTo>
                  <a:lnTo>
                    <a:pt x="33" y="16"/>
                  </a:lnTo>
                  <a:lnTo>
                    <a:pt x="24" y="15"/>
                  </a:lnTo>
                  <a:lnTo>
                    <a:pt x="18" y="17"/>
                  </a:lnTo>
                  <a:lnTo>
                    <a:pt x="14" y="19"/>
                  </a:lnTo>
                  <a:lnTo>
                    <a:pt x="9" y="21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12" y="15"/>
                  </a:lnTo>
                  <a:lnTo>
                    <a:pt x="15" y="13"/>
                  </a:lnTo>
                  <a:lnTo>
                    <a:pt x="15" y="11"/>
                  </a:lnTo>
                  <a:lnTo>
                    <a:pt x="14" y="10"/>
                  </a:lnTo>
                  <a:lnTo>
                    <a:pt x="12" y="10"/>
                  </a:lnTo>
                  <a:lnTo>
                    <a:pt x="8" y="11"/>
                  </a:lnTo>
                  <a:lnTo>
                    <a:pt x="5" y="12"/>
                  </a:lnTo>
                  <a:lnTo>
                    <a:pt x="2" y="12"/>
                  </a:lnTo>
                  <a:lnTo>
                    <a:pt x="1" y="12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3" y="7"/>
                  </a:lnTo>
                  <a:lnTo>
                    <a:pt x="7" y="5"/>
                  </a:lnTo>
                  <a:lnTo>
                    <a:pt x="11" y="2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4" name="Freeform 118"/>
            <p:cNvSpPr>
              <a:spLocks/>
            </p:cNvSpPr>
            <p:nvPr/>
          </p:nvSpPr>
          <p:spPr bwMode="auto">
            <a:xfrm>
              <a:off x="1941085" y="2489346"/>
              <a:ext cx="43444" cy="11585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30" y="0"/>
                </a:cxn>
                <a:cxn ang="0">
                  <a:pos x="29" y="0"/>
                </a:cxn>
                <a:cxn ang="0">
                  <a:pos x="26" y="0"/>
                </a:cxn>
                <a:cxn ang="0">
                  <a:pos x="23" y="1"/>
                </a:cxn>
                <a:cxn ang="0">
                  <a:pos x="19" y="2"/>
                </a:cxn>
                <a:cxn ang="0">
                  <a:pos x="17" y="2"/>
                </a:cxn>
                <a:cxn ang="0">
                  <a:pos x="10" y="5"/>
                </a:cxn>
                <a:cxn ang="0">
                  <a:pos x="3" y="8"/>
                </a:cxn>
                <a:cxn ang="0">
                  <a:pos x="1" y="8"/>
                </a:cxn>
                <a:cxn ang="0">
                  <a:pos x="0" y="7"/>
                </a:cxn>
                <a:cxn ang="0">
                  <a:pos x="0" y="6"/>
                </a:cxn>
                <a:cxn ang="0">
                  <a:pos x="2" y="5"/>
                </a:cxn>
                <a:cxn ang="0">
                  <a:pos x="5" y="3"/>
                </a:cxn>
                <a:cxn ang="0">
                  <a:pos x="7" y="2"/>
                </a:cxn>
                <a:cxn ang="0">
                  <a:pos x="8" y="2"/>
                </a:cxn>
                <a:cxn ang="0">
                  <a:pos x="15" y="1"/>
                </a:cxn>
                <a:cxn ang="0">
                  <a:pos x="22" y="0"/>
                </a:cxn>
              </a:cxnLst>
              <a:rect l="0" t="0" r="r" b="b"/>
              <a:pathLst>
                <a:path w="30" h="8">
                  <a:moveTo>
                    <a:pt x="22" y="0"/>
                  </a:moveTo>
                  <a:lnTo>
                    <a:pt x="30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3" y="1"/>
                  </a:lnTo>
                  <a:lnTo>
                    <a:pt x="19" y="2"/>
                  </a:lnTo>
                  <a:lnTo>
                    <a:pt x="17" y="2"/>
                  </a:lnTo>
                  <a:lnTo>
                    <a:pt x="10" y="5"/>
                  </a:lnTo>
                  <a:lnTo>
                    <a:pt x="3" y="8"/>
                  </a:lnTo>
                  <a:lnTo>
                    <a:pt x="1" y="8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5"/>
                  </a:lnTo>
                  <a:lnTo>
                    <a:pt x="5" y="3"/>
                  </a:lnTo>
                  <a:lnTo>
                    <a:pt x="7" y="2"/>
                  </a:lnTo>
                  <a:lnTo>
                    <a:pt x="8" y="2"/>
                  </a:lnTo>
                  <a:lnTo>
                    <a:pt x="15" y="1"/>
                  </a:lnTo>
                  <a:lnTo>
                    <a:pt x="2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5" name="Freeform 119"/>
            <p:cNvSpPr>
              <a:spLocks/>
            </p:cNvSpPr>
            <p:nvPr/>
          </p:nvSpPr>
          <p:spPr bwMode="auto">
            <a:xfrm>
              <a:off x="1916466" y="2503827"/>
              <a:ext cx="27515" cy="8689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9" y="0"/>
                </a:cxn>
                <a:cxn ang="0">
                  <a:pos x="11" y="3"/>
                </a:cxn>
                <a:cxn ang="0">
                  <a:pos x="3" y="6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2" y="3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5" y="0"/>
                </a:cxn>
              </a:cxnLst>
              <a:rect l="0" t="0" r="r" b="b"/>
              <a:pathLst>
                <a:path w="19" h="6">
                  <a:moveTo>
                    <a:pt x="15" y="0"/>
                  </a:moveTo>
                  <a:lnTo>
                    <a:pt x="19" y="0"/>
                  </a:lnTo>
                  <a:lnTo>
                    <a:pt x="11" y="3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3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6" name="Freeform 120"/>
            <p:cNvSpPr>
              <a:spLocks noEditPoints="1"/>
            </p:cNvSpPr>
            <p:nvPr/>
          </p:nvSpPr>
          <p:spPr bwMode="auto">
            <a:xfrm>
              <a:off x="1977287" y="2473416"/>
              <a:ext cx="2896" cy="144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2" y="0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7" name="Freeform 121"/>
            <p:cNvSpPr>
              <a:spLocks/>
            </p:cNvSpPr>
            <p:nvPr/>
          </p:nvSpPr>
          <p:spPr bwMode="auto">
            <a:xfrm>
              <a:off x="1987425" y="2705116"/>
              <a:ext cx="99921" cy="60821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2" y="0"/>
                </a:cxn>
                <a:cxn ang="0">
                  <a:pos x="36" y="1"/>
                </a:cxn>
                <a:cxn ang="0">
                  <a:pos x="40" y="2"/>
                </a:cxn>
                <a:cxn ang="0">
                  <a:pos x="44" y="4"/>
                </a:cxn>
                <a:cxn ang="0">
                  <a:pos x="48" y="6"/>
                </a:cxn>
                <a:cxn ang="0">
                  <a:pos x="51" y="8"/>
                </a:cxn>
                <a:cxn ang="0">
                  <a:pos x="52" y="8"/>
                </a:cxn>
                <a:cxn ang="0">
                  <a:pos x="53" y="8"/>
                </a:cxn>
                <a:cxn ang="0">
                  <a:pos x="56" y="7"/>
                </a:cxn>
                <a:cxn ang="0">
                  <a:pos x="59" y="7"/>
                </a:cxn>
                <a:cxn ang="0">
                  <a:pos x="62" y="7"/>
                </a:cxn>
                <a:cxn ang="0">
                  <a:pos x="65" y="7"/>
                </a:cxn>
                <a:cxn ang="0">
                  <a:pos x="67" y="8"/>
                </a:cxn>
                <a:cxn ang="0">
                  <a:pos x="69" y="11"/>
                </a:cxn>
                <a:cxn ang="0">
                  <a:pos x="69" y="14"/>
                </a:cxn>
                <a:cxn ang="0">
                  <a:pos x="68" y="18"/>
                </a:cxn>
                <a:cxn ang="0">
                  <a:pos x="66" y="20"/>
                </a:cxn>
                <a:cxn ang="0">
                  <a:pos x="63" y="21"/>
                </a:cxn>
                <a:cxn ang="0">
                  <a:pos x="59" y="21"/>
                </a:cxn>
                <a:cxn ang="0">
                  <a:pos x="56" y="22"/>
                </a:cxn>
                <a:cxn ang="0">
                  <a:pos x="53" y="22"/>
                </a:cxn>
                <a:cxn ang="0">
                  <a:pos x="48" y="24"/>
                </a:cxn>
                <a:cxn ang="0">
                  <a:pos x="42" y="26"/>
                </a:cxn>
                <a:cxn ang="0">
                  <a:pos x="38" y="27"/>
                </a:cxn>
                <a:cxn ang="0">
                  <a:pos x="34" y="29"/>
                </a:cxn>
                <a:cxn ang="0">
                  <a:pos x="23" y="40"/>
                </a:cxn>
                <a:cxn ang="0">
                  <a:pos x="19" y="41"/>
                </a:cxn>
                <a:cxn ang="0">
                  <a:pos x="15" y="42"/>
                </a:cxn>
                <a:cxn ang="0">
                  <a:pos x="10" y="40"/>
                </a:cxn>
                <a:cxn ang="0">
                  <a:pos x="4" y="36"/>
                </a:cxn>
                <a:cxn ang="0">
                  <a:pos x="1" y="33"/>
                </a:cxn>
                <a:cxn ang="0">
                  <a:pos x="0" y="30"/>
                </a:cxn>
                <a:cxn ang="0">
                  <a:pos x="0" y="28"/>
                </a:cxn>
                <a:cxn ang="0">
                  <a:pos x="2" y="26"/>
                </a:cxn>
                <a:cxn ang="0">
                  <a:pos x="14" y="20"/>
                </a:cxn>
                <a:cxn ang="0">
                  <a:pos x="15" y="17"/>
                </a:cxn>
                <a:cxn ang="0">
                  <a:pos x="16" y="16"/>
                </a:cxn>
                <a:cxn ang="0">
                  <a:pos x="19" y="16"/>
                </a:cxn>
                <a:cxn ang="0">
                  <a:pos x="26" y="12"/>
                </a:cxn>
                <a:cxn ang="0">
                  <a:pos x="31" y="7"/>
                </a:cxn>
                <a:cxn ang="0">
                  <a:pos x="31" y="1"/>
                </a:cxn>
                <a:cxn ang="0">
                  <a:pos x="31" y="0"/>
                </a:cxn>
              </a:cxnLst>
              <a:rect l="0" t="0" r="r" b="b"/>
              <a:pathLst>
                <a:path w="69" h="42">
                  <a:moveTo>
                    <a:pt x="31" y="0"/>
                  </a:moveTo>
                  <a:lnTo>
                    <a:pt x="32" y="0"/>
                  </a:lnTo>
                  <a:lnTo>
                    <a:pt x="36" y="1"/>
                  </a:lnTo>
                  <a:lnTo>
                    <a:pt x="40" y="2"/>
                  </a:lnTo>
                  <a:lnTo>
                    <a:pt x="44" y="4"/>
                  </a:lnTo>
                  <a:lnTo>
                    <a:pt x="48" y="6"/>
                  </a:lnTo>
                  <a:lnTo>
                    <a:pt x="51" y="8"/>
                  </a:lnTo>
                  <a:lnTo>
                    <a:pt x="52" y="8"/>
                  </a:lnTo>
                  <a:lnTo>
                    <a:pt x="53" y="8"/>
                  </a:lnTo>
                  <a:lnTo>
                    <a:pt x="56" y="7"/>
                  </a:lnTo>
                  <a:lnTo>
                    <a:pt x="59" y="7"/>
                  </a:lnTo>
                  <a:lnTo>
                    <a:pt x="62" y="7"/>
                  </a:lnTo>
                  <a:lnTo>
                    <a:pt x="65" y="7"/>
                  </a:lnTo>
                  <a:lnTo>
                    <a:pt x="67" y="8"/>
                  </a:lnTo>
                  <a:lnTo>
                    <a:pt x="69" y="11"/>
                  </a:lnTo>
                  <a:lnTo>
                    <a:pt x="69" y="14"/>
                  </a:lnTo>
                  <a:lnTo>
                    <a:pt x="68" y="18"/>
                  </a:lnTo>
                  <a:lnTo>
                    <a:pt x="66" y="20"/>
                  </a:lnTo>
                  <a:lnTo>
                    <a:pt x="63" y="21"/>
                  </a:lnTo>
                  <a:lnTo>
                    <a:pt x="59" y="21"/>
                  </a:lnTo>
                  <a:lnTo>
                    <a:pt x="56" y="22"/>
                  </a:lnTo>
                  <a:lnTo>
                    <a:pt x="53" y="22"/>
                  </a:lnTo>
                  <a:lnTo>
                    <a:pt x="48" y="24"/>
                  </a:lnTo>
                  <a:lnTo>
                    <a:pt x="42" y="26"/>
                  </a:lnTo>
                  <a:lnTo>
                    <a:pt x="38" y="27"/>
                  </a:lnTo>
                  <a:lnTo>
                    <a:pt x="34" y="29"/>
                  </a:lnTo>
                  <a:lnTo>
                    <a:pt x="23" y="40"/>
                  </a:lnTo>
                  <a:lnTo>
                    <a:pt x="19" y="41"/>
                  </a:lnTo>
                  <a:lnTo>
                    <a:pt x="15" y="42"/>
                  </a:lnTo>
                  <a:lnTo>
                    <a:pt x="10" y="40"/>
                  </a:lnTo>
                  <a:lnTo>
                    <a:pt x="4" y="36"/>
                  </a:lnTo>
                  <a:lnTo>
                    <a:pt x="1" y="33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14" y="20"/>
                  </a:lnTo>
                  <a:lnTo>
                    <a:pt x="15" y="17"/>
                  </a:lnTo>
                  <a:lnTo>
                    <a:pt x="16" y="16"/>
                  </a:lnTo>
                  <a:lnTo>
                    <a:pt x="19" y="16"/>
                  </a:lnTo>
                  <a:lnTo>
                    <a:pt x="26" y="12"/>
                  </a:lnTo>
                  <a:lnTo>
                    <a:pt x="31" y="7"/>
                  </a:lnTo>
                  <a:lnTo>
                    <a:pt x="31" y="1"/>
                  </a:lnTo>
                  <a:lnTo>
                    <a:pt x="31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8" name="Freeform 122"/>
            <p:cNvSpPr>
              <a:spLocks/>
            </p:cNvSpPr>
            <p:nvPr/>
          </p:nvSpPr>
          <p:spPr bwMode="auto">
            <a:xfrm>
              <a:off x="2177128" y="2734078"/>
              <a:ext cx="52132" cy="44892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1" y="5"/>
                </a:cxn>
                <a:cxn ang="0">
                  <a:pos x="22" y="9"/>
                </a:cxn>
                <a:cxn ang="0">
                  <a:pos x="25" y="12"/>
                </a:cxn>
                <a:cxn ang="0">
                  <a:pos x="27" y="14"/>
                </a:cxn>
                <a:cxn ang="0">
                  <a:pos x="29" y="14"/>
                </a:cxn>
                <a:cxn ang="0">
                  <a:pos x="31" y="13"/>
                </a:cxn>
                <a:cxn ang="0">
                  <a:pos x="35" y="11"/>
                </a:cxn>
                <a:cxn ang="0">
                  <a:pos x="36" y="11"/>
                </a:cxn>
                <a:cxn ang="0">
                  <a:pos x="36" y="12"/>
                </a:cxn>
                <a:cxn ang="0">
                  <a:pos x="36" y="15"/>
                </a:cxn>
                <a:cxn ang="0">
                  <a:pos x="36" y="20"/>
                </a:cxn>
                <a:cxn ang="0">
                  <a:pos x="35" y="28"/>
                </a:cxn>
                <a:cxn ang="0">
                  <a:pos x="34" y="30"/>
                </a:cxn>
                <a:cxn ang="0">
                  <a:pos x="31" y="31"/>
                </a:cxn>
                <a:cxn ang="0">
                  <a:pos x="29" y="30"/>
                </a:cxn>
                <a:cxn ang="0">
                  <a:pos x="24" y="28"/>
                </a:cxn>
                <a:cxn ang="0">
                  <a:pos x="21" y="28"/>
                </a:cxn>
                <a:cxn ang="0">
                  <a:pos x="18" y="28"/>
                </a:cxn>
                <a:cxn ang="0">
                  <a:pos x="15" y="28"/>
                </a:cxn>
                <a:cxn ang="0">
                  <a:pos x="13" y="26"/>
                </a:cxn>
                <a:cxn ang="0">
                  <a:pos x="13" y="25"/>
                </a:cxn>
                <a:cxn ang="0">
                  <a:pos x="12" y="23"/>
                </a:cxn>
                <a:cxn ang="0">
                  <a:pos x="11" y="22"/>
                </a:cxn>
                <a:cxn ang="0">
                  <a:pos x="8" y="20"/>
                </a:cxn>
                <a:cxn ang="0">
                  <a:pos x="4" y="18"/>
                </a:cxn>
                <a:cxn ang="0">
                  <a:pos x="0" y="15"/>
                </a:cxn>
                <a:cxn ang="0">
                  <a:pos x="0" y="14"/>
                </a:cxn>
                <a:cxn ang="0">
                  <a:pos x="1" y="12"/>
                </a:cxn>
                <a:cxn ang="0">
                  <a:pos x="2" y="11"/>
                </a:cxn>
                <a:cxn ang="0">
                  <a:pos x="3" y="10"/>
                </a:cxn>
                <a:cxn ang="0">
                  <a:pos x="4" y="10"/>
                </a:cxn>
                <a:cxn ang="0">
                  <a:pos x="6" y="11"/>
                </a:cxn>
                <a:cxn ang="0">
                  <a:pos x="7" y="12"/>
                </a:cxn>
                <a:cxn ang="0">
                  <a:pos x="7" y="14"/>
                </a:cxn>
                <a:cxn ang="0">
                  <a:pos x="8" y="15"/>
                </a:cxn>
                <a:cxn ang="0">
                  <a:pos x="10" y="16"/>
                </a:cxn>
                <a:cxn ang="0">
                  <a:pos x="13" y="15"/>
                </a:cxn>
                <a:cxn ang="0">
                  <a:pos x="15" y="12"/>
                </a:cxn>
                <a:cxn ang="0">
                  <a:pos x="16" y="8"/>
                </a:cxn>
                <a:cxn ang="0">
                  <a:pos x="18" y="5"/>
                </a:cxn>
                <a:cxn ang="0">
                  <a:pos x="19" y="1"/>
                </a:cxn>
                <a:cxn ang="0">
                  <a:pos x="19" y="0"/>
                </a:cxn>
              </a:cxnLst>
              <a:rect l="0" t="0" r="r" b="b"/>
              <a:pathLst>
                <a:path w="36" h="31">
                  <a:moveTo>
                    <a:pt x="19" y="0"/>
                  </a:moveTo>
                  <a:lnTo>
                    <a:pt x="21" y="5"/>
                  </a:lnTo>
                  <a:lnTo>
                    <a:pt x="22" y="9"/>
                  </a:lnTo>
                  <a:lnTo>
                    <a:pt x="25" y="12"/>
                  </a:lnTo>
                  <a:lnTo>
                    <a:pt x="27" y="14"/>
                  </a:lnTo>
                  <a:lnTo>
                    <a:pt x="29" y="14"/>
                  </a:lnTo>
                  <a:lnTo>
                    <a:pt x="31" y="13"/>
                  </a:lnTo>
                  <a:lnTo>
                    <a:pt x="35" y="11"/>
                  </a:lnTo>
                  <a:lnTo>
                    <a:pt x="36" y="11"/>
                  </a:lnTo>
                  <a:lnTo>
                    <a:pt x="36" y="12"/>
                  </a:lnTo>
                  <a:lnTo>
                    <a:pt x="36" y="15"/>
                  </a:lnTo>
                  <a:lnTo>
                    <a:pt x="36" y="20"/>
                  </a:lnTo>
                  <a:lnTo>
                    <a:pt x="35" y="28"/>
                  </a:lnTo>
                  <a:lnTo>
                    <a:pt x="34" y="30"/>
                  </a:lnTo>
                  <a:lnTo>
                    <a:pt x="31" y="31"/>
                  </a:lnTo>
                  <a:lnTo>
                    <a:pt x="29" y="30"/>
                  </a:lnTo>
                  <a:lnTo>
                    <a:pt x="24" y="28"/>
                  </a:lnTo>
                  <a:lnTo>
                    <a:pt x="21" y="28"/>
                  </a:lnTo>
                  <a:lnTo>
                    <a:pt x="18" y="28"/>
                  </a:lnTo>
                  <a:lnTo>
                    <a:pt x="15" y="28"/>
                  </a:lnTo>
                  <a:lnTo>
                    <a:pt x="13" y="26"/>
                  </a:lnTo>
                  <a:lnTo>
                    <a:pt x="13" y="25"/>
                  </a:lnTo>
                  <a:lnTo>
                    <a:pt x="12" y="23"/>
                  </a:lnTo>
                  <a:lnTo>
                    <a:pt x="11" y="22"/>
                  </a:lnTo>
                  <a:lnTo>
                    <a:pt x="8" y="20"/>
                  </a:lnTo>
                  <a:lnTo>
                    <a:pt x="4" y="18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1" y="12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4" y="10"/>
                  </a:lnTo>
                  <a:lnTo>
                    <a:pt x="6" y="11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8" y="15"/>
                  </a:lnTo>
                  <a:lnTo>
                    <a:pt x="10" y="16"/>
                  </a:lnTo>
                  <a:lnTo>
                    <a:pt x="13" y="15"/>
                  </a:lnTo>
                  <a:lnTo>
                    <a:pt x="15" y="12"/>
                  </a:lnTo>
                  <a:lnTo>
                    <a:pt x="16" y="8"/>
                  </a:lnTo>
                  <a:lnTo>
                    <a:pt x="18" y="5"/>
                  </a:lnTo>
                  <a:lnTo>
                    <a:pt x="19" y="1"/>
                  </a:lnTo>
                  <a:lnTo>
                    <a:pt x="19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9" name="Freeform 123"/>
            <p:cNvSpPr>
              <a:spLocks/>
            </p:cNvSpPr>
            <p:nvPr/>
          </p:nvSpPr>
          <p:spPr bwMode="auto">
            <a:xfrm>
              <a:off x="2649216" y="2786210"/>
              <a:ext cx="5792" cy="289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4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2" y="0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0" name="Freeform 124"/>
            <p:cNvSpPr>
              <a:spLocks noEditPoints="1"/>
            </p:cNvSpPr>
            <p:nvPr/>
          </p:nvSpPr>
          <p:spPr bwMode="auto">
            <a:xfrm>
              <a:off x="2362488" y="2547271"/>
              <a:ext cx="495258" cy="362031"/>
            </a:xfrm>
            <a:custGeom>
              <a:avLst/>
              <a:gdLst/>
              <a:ahLst/>
              <a:cxnLst>
                <a:cxn ang="0">
                  <a:pos x="30" y="17"/>
                </a:cxn>
                <a:cxn ang="0">
                  <a:pos x="83" y="11"/>
                </a:cxn>
                <a:cxn ang="0">
                  <a:pos x="87" y="8"/>
                </a:cxn>
                <a:cxn ang="0">
                  <a:pos x="96" y="15"/>
                </a:cxn>
                <a:cxn ang="0">
                  <a:pos x="136" y="28"/>
                </a:cxn>
                <a:cxn ang="0">
                  <a:pos x="145" y="32"/>
                </a:cxn>
                <a:cxn ang="0">
                  <a:pos x="181" y="44"/>
                </a:cxn>
                <a:cxn ang="0">
                  <a:pos x="197" y="52"/>
                </a:cxn>
                <a:cxn ang="0">
                  <a:pos x="195" y="65"/>
                </a:cxn>
                <a:cxn ang="0">
                  <a:pos x="215" y="70"/>
                </a:cxn>
                <a:cxn ang="0">
                  <a:pos x="252" y="78"/>
                </a:cxn>
                <a:cxn ang="0">
                  <a:pos x="264" y="89"/>
                </a:cxn>
                <a:cxn ang="0">
                  <a:pos x="275" y="102"/>
                </a:cxn>
                <a:cxn ang="0">
                  <a:pos x="264" y="121"/>
                </a:cxn>
                <a:cxn ang="0">
                  <a:pos x="276" y="130"/>
                </a:cxn>
                <a:cxn ang="0">
                  <a:pos x="289" y="151"/>
                </a:cxn>
                <a:cxn ang="0">
                  <a:pos x="288" y="179"/>
                </a:cxn>
                <a:cxn ang="0">
                  <a:pos x="293" y="186"/>
                </a:cxn>
                <a:cxn ang="0">
                  <a:pos x="307" y="209"/>
                </a:cxn>
                <a:cxn ang="0">
                  <a:pos x="322" y="221"/>
                </a:cxn>
                <a:cxn ang="0">
                  <a:pos x="325" y="228"/>
                </a:cxn>
                <a:cxn ang="0">
                  <a:pos x="336" y="250"/>
                </a:cxn>
                <a:cxn ang="0">
                  <a:pos x="317" y="235"/>
                </a:cxn>
                <a:cxn ang="0">
                  <a:pos x="302" y="243"/>
                </a:cxn>
                <a:cxn ang="0">
                  <a:pos x="283" y="233"/>
                </a:cxn>
                <a:cxn ang="0">
                  <a:pos x="258" y="218"/>
                </a:cxn>
                <a:cxn ang="0">
                  <a:pos x="243" y="206"/>
                </a:cxn>
                <a:cxn ang="0">
                  <a:pos x="236" y="208"/>
                </a:cxn>
                <a:cxn ang="0">
                  <a:pos x="231" y="191"/>
                </a:cxn>
                <a:cxn ang="0">
                  <a:pos x="211" y="192"/>
                </a:cxn>
                <a:cxn ang="0">
                  <a:pos x="201" y="181"/>
                </a:cxn>
                <a:cxn ang="0">
                  <a:pos x="195" y="179"/>
                </a:cxn>
                <a:cxn ang="0">
                  <a:pos x="205" y="165"/>
                </a:cxn>
                <a:cxn ang="0">
                  <a:pos x="193" y="156"/>
                </a:cxn>
                <a:cxn ang="0">
                  <a:pos x="175" y="139"/>
                </a:cxn>
                <a:cxn ang="0">
                  <a:pos x="153" y="137"/>
                </a:cxn>
                <a:cxn ang="0">
                  <a:pos x="166" y="133"/>
                </a:cxn>
                <a:cxn ang="0">
                  <a:pos x="152" y="126"/>
                </a:cxn>
                <a:cxn ang="0">
                  <a:pos x="150" y="125"/>
                </a:cxn>
                <a:cxn ang="0">
                  <a:pos x="133" y="123"/>
                </a:cxn>
                <a:cxn ang="0">
                  <a:pos x="122" y="113"/>
                </a:cxn>
                <a:cxn ang="0">
                  <a:pos x="85" y="96"/>
                </a:cxn>
                <a:cxn ang="0">
                  <a:pos x="40" y="92"/>
                </a:cxn>
                <a:cxn ang="0">
                  <a:pos x="20" y="90"/>
                </a:cxn>
                <a:cxn ang="0">
                  <a:pos x="34" y="82"/>
                </a:cxn>
                <a:cxn ang="0">
                  <a:pos x="1" y="72"/>
                </a:cxn>
                <a:cxn ang="0">
                  <a:pos x="17" y="62"/>
                </a:cxn>
                <a:cxn ang="0">
                  <a:pos x="7" y="55"/>
                </a:cxn>
                <a:cxn ang="0">
                  <a:pos x="16" y="39"/>
                </a:cxn>
                <a:cxn ang="0">
                  <a:pos x="6" y="32"/>
                </a:cxn>
                <a:cxn ang="0">
                  <a:pos x="23" y="34"/>
                </a:cxn>
                <a:cxn ang="0">
                  <a:pos x="35" y="24"/>
                </a:cxn>
                <a:cxn ang="0">
                  <a:pos x="17" y="20"/>
                </a:cxn>
                <a:cxn ang="0">
                  <a:pos x="32" y="4"/>
                </a:cxn>
                <a:cxn ang="0">
                  <a:pos x="35" y="8"/>
                </a:cxn>
                <a:cxn ang="0">
                  <a:pos x="52" y="14"/>
                </a:cxn>
                <a:cxn ang="0">
                  <a:pos x="67" y="9"/>
                </a:cxn>
                <a:cxn ang="0">
                  <a:pos x="75" y="12"/>
                </a:cxn>
                <a:cxn ang="0">
                  <a:pos x="69" y="0"/>
                </a:cxn>
              </a:cxnLst>
              <a:rect l="0" t="0" r="r" b="b"/>
              <a:pathLst>
                <a:path w="342" h="250">
                  <a:moveTo>
                    <a:pt x="28" y="17"/>
                  </a:moveTo>
                  <a:lnTo>
                    <a:pt x="27" y="17"/>
                  </a:lnTo>
                  <a:lnTo>
                    <a:pt x="26" y="17"/>
                  </a:lnTo>
                  <a:lnTo>
                    <a:pt x="25" y="18"/>
                  </a:lnTo>
                  <a:lnTo>
                    <a:pt x="26" y="18"/>
                  </a:lnTo>
                  <a:lnTo>
                    <a:pt x="27" y="17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28" y="17"/>
                  </a:lnTo>
                  <a:close/>
                  <a:moveTo>
                    <a:pt x="69" y="0"/>
                  </a:moveTo>
                  <a:lnTo>
                    <a:pt x="70" y="0"/>
                  </a:lnTo>
                  <a:lnTo>
                    <a:pt x="75" y="1"/>
                  </a:lnTo>
                  <a:lnTo>
                    <a:pt x="80" y="3"/>
                  </a:lnTo>
                  <a:lnTo>
                    <a:pt x="84" y="6"/>
                  </a:lnTo>
                  <a:lnTo>
                    <a:pt x="84" y="9"/>
                  </a:lnTo>
                  <a:lnTo>
                    <a:pt x="83" y="11"/>
                  </a:lnTo>
                  <a:lnTo>
                    <a:pt x="83" y="12"/>
                  </a:lnTo>
                  <a:lnTo>
                    <a:pt x="83" y="13"/>
                  </a:lnTo>
                  <a:lnTo>
                    <a:pt x="84" y="13"/>
                  </a:lnTo>
                  <a:lnTo>
                    <a:pt x="85" y="12"/>
                  </a:lnTo>
                  <a:lnTo>
                    <a:pt x="85" y="11"/>
                  </a:lnTo>
                  <a:lnTo>
                    <a:pt x="85" y="10"/>
                  </a:lnTo>
                  <a:lnTo>
                    <a:pt x="86" y="9"/>
                  </a:lnTo>
                  <a:lnTo>
                    <a:pt x="87" y="8"/>
                  </a:lnTo>
                  <a:lnTo>
                    <a:pt x="87" y="7"/>
                  </a:lnTo>
                  <a:lnTo>
                    <a:pt x="88" y="8"/>
                  </a:lnTo>
                  <a:lnTo>
                    <a:pt x="89" y="9"/>
                  </a:lnTo>
                  <a:lnTo>
                    <a:pt x="90" y="10"/>
                  </a:lnTo>
                  <a:lnTo>
                    <a:pt x="92" y="14"/>
                  </a:lnTo>
                  <a:lnTo>
                    <a:pt x="93" y="15"/>
                  </a:lnTo>
                  <a:lnTo>
                    <a:pt x="95" y="15"/>
                  </a:lnTo>
                  <a:lnTo>
                    <a:pt x="96" y="15"/>
                  </a:lnTo>
                  <a:lnTo>
                    <a:pt x="98" y="15"/>
                  </a:lnTo>
                  <a:lnTo>
                    <a:pt x="101" y="17"/>
                  </a:lnTo>
                  <a:lnTo>
                    <a:pt x="106" y="19"/>
                  </a:lnTo>
                  <a:lnTo>
                    <a:pt x="112" y="21"/>
                  </a:lnTo>
                  <a:lnTo>
                    <a:pt x="118" y="24"/>
                  </a:lnTo>
                  <a:lnTo>
                    <a:pt x="124" y="26"/>
                  </a:lnTo>
                  <a:lnTo>
                    <a:pt x="131" y="29"/>
                  </a:lnTo>
                  <a:lnTo>
                    <a:pt x="136" y="28"/>
                  </a:lnTo>
                  <a:lnTo>
                    <a:pt x="140" y="27"/>
                  </a:lnTo>
                  <a:lnTo>
                    <a:pt x="143" y="27"/>
                  </a:lnTo>
                  <a:lnTo>
                    <a:pt x="148" y="27"/>
                  </a:lnTo>
                  <a:lnTo>
                    <a:pt x="148" y="28"/>
                  </a:lnTo>
                  <a:lnTo>
                    <a:pt x="148" y="28"/>
                  </a:lnTo>
                  <a:lnTo>
                    <a:pt x="147" y="30"/>
                  </a:lnTo>
                  <a:lnTo>
                    <a:pt x="146" y="31"/>
                  </a:lnTo>
                  <a:lnTo>
                    <a:pt x="145" y="32"/>
                  </a:lnTo>
                  <a:lnTo>
                    <a:pt x="145" y="34"/>
                  </a:lnTo>
                  <a:lnTo>
                    <a:pt x="146" y="35"/>
                  </a:lnTo>
                  <a:lnTo>
                    <a:pt x="152" y="35"/>
                  </a:lnTo>
                  <a:lnTo>
                    <a:pt x="159" y="39"/>
                  </a:lnTo>
                  <a:lnTo>
                    <a:pt x="166" y="42"/>
                  </a:lnTo>
                  <a:lnTo>
                    <a:pt x="173" y="45"/>
                  </a:lnTo>
                  <a:lnTo>
                    <a:pt x="177" y="45"/>
                  </a:lnTo>
                  <a:lnTo>
                    <a:pt x="181" y="44"/>
                  </a:lnTo>
                  <a:lnTo>
                    <a:pt x="185" y="43"/>
                  </a:lnTo>
                  <a:lnTo>
                    <a:pt x="188" y="43"/>
                  </a:lnTo>
                  <a:lnTo>
                    <a:pt x="190" y="45"/>
                  </a:lnTo>
                  <a:lnTo>
                    <a:pt x="190" y="47"/>
                  </a:lnTo>
                  <a:lnTo>
                    <a:pt x="191" y="50"/>
                  </a:lnTo>
                  <a:lnTo>
                    <a:pt x="192" y="52"/>
                  </a:lnTo>
                  <a:lnTo>
                    <a:pt x="194" y="53"/>
                  </a:lnTo>
                  <a:lnTo>
                    <a:pt x="197" y="52"/>
                  </a:lnTo>
                  <a:lnTo>
                    <a:pt x="200" y="51"/>
                  </a:lnTo>
                  <a:lnTo>
                    <a:pt x="203" y="51"/>
                  </a:lnTo>
                  <a:lnTo>
                    <a:pt x="205" y="53"/>
                  </a:lnTo>
                  <a:lnTo>
                    <a:pt x="204" y="55"/>
                  </a:lnTo>
                  <a:lnTo>
                    <a:pt x="202" y="58"/>
                  </a:lnTo>
                  <a:lnTo>
                    <a:pt x="199" y="60"/>
                  </a:lnTo>
                  <a:lnTo>
                    <a:pt x="196" y="62"/>
                  </a:lnTo>
                  <a:lnTo>
                    <a:pt x="195" y="65"/>
                  </a:lnTo>
                  <a:lnTo>
                    <a:pt x="195" y="66"/>
                  </a:lnTo>
                  <a:lnTo>
                    <a:pt x="195" y="66"/>
                  </a:lnTo>
                  <a:lnTo>
                    <a:pt x="196" y="66"/>
                  </a:lnTo>
                  <a:lnTo>
                    <a:pt x="197" y="66"/>
                  </a:lnTo>
                  <a:lnTo>
                    <a:pt x="198" y="65"/>
                  </a:lnTo>
                  <a:lnTo>
                    <a:pt x="200" y="65"/>
                  </a:lnTo>
                  <a:lnTo>
                    <a:pt x="208" y="67"/>
                  </a:lnTo>
                  <a:lnTo>
                    <a:pt x="215" y="70"/>
                  </a:lnTo>
                  <a:lnTo>
                    <a:pt x="223" y="72"/>
                  </a:lnTo>
                  <a:lnTo>
                    <a:pt x="231" y="73"/>
                  </a:lnTo>
                  <a:lnTo>
                    <a:pt x="238" y="74"/>
                  </a:lnTo>
                  <a:lnTo>
                    <a:pt x="243" y="74"/>
                  </a:lnTo>
                  <a:lnTo>
                    <a:pt x="248" y="74"/>
                  </a:lnTo>
                  <a:lnTo>
                    <a:pt x="251" y="75"/>
                  </a:lnTo>
                  <a:lnTo>
                    <a:pt x="252" y="76"/>
                  </a:lnTo>
                  <a:lnTo>
                    <a:pt x="252" y="78"/>
                  </a:lnTo>
                  <a:lnTo>
                    <a:pt x="250" y="81"/>
                  </a:lnTo>
                  <a:lnTo>
                    <a:pt x="247" y="86"/>
                  </a:lnTo>
                  <a:lnTo>
                    <a:pt x="252" y="83"/>
                  </a:lnTo>
                  <a:lnTo>
                    <a:pt x="259" y="82"/>
                  </a:lnTo>
                  <a:lnTo>
                    <a:pt x="261" y="82"/>
                  </a:lnTo>
                  <a:lnTo>
                    <a:pt x="264" y="87"/>
                  </a:lnTo>
                  <a:lnTo>
                    <a:pt x="264" y="88"/>
                  </a:lnTo>
                  <a:lnTo>
                    <a:pt x="264" y="89"/>
                  </a:lnTo>
                  <a:lnTo>
                    <a:pt x="263" y="89"/>
                  </a:lnTo>
                  <a:lnTo>
                    <a:pt x="263" y="89"/>
                  </a:lnTo>
                  <a:lnTo>
                    <a:pt x="262" y="89"/>
                  </a:lnTo>
                  <a:lnTo>
                    <a:pt x="262" y="90"/>
                  </a:lnTo>
                  <a:lnTo>
                    <a:pt x="265" y="93"/>
                  </a:lnTo>
                  <a:lnTo>
                    <a:pt x="269" y="97"/>
                  </a:lnTo>
                  <a:lnTo>
                    <a:pt x="272" y="100"/>
                  </a:lnTo>
                  <a:lnTo>
                    <a:pt x="275" y="102"/>
                  </a:lnTo>
                  <a:lnTo>
                    <a:pt x="274" y="106"/>
                  </a:lnTo>
                  <a:lnTo>
                    <a:pt x="271" y="108"/>
                  </a:lnTo>
                  <a:lnTo>
                    <a:pt x="268" y="110"/>
                  </a:lnTo>
                  <a:lnTo>
                    <a:pt x="265" y="112"/>
                  </a:lnTo>
                  <a:lnTo>
                    <a:pt x="262" y="114"/>
                  </a:lnTo>
                  <a:lnTo>
                    <a:pt x="261" y="117"/>
                  </a:lnTo>
                  <a:lnTo>
                    <a:pt x="262" y="120"/>
                  </a:lnTo>
                  <a:lnTo>
                    <a:pt x="264" y="121"/>
                  </a:lnTo>
                  <a:lnTo>
                    <a:pt x="267" y="122"/>
                  </a:lnTo>
                  <a:lnTo>
                    <a:pt x="271" y="122"/>
                  </a:lnTo>
                  <a:lnTo>
                    <a:pt x="273" y="124"/>
                  </a:lnTo>
                  <a:lnTo>
                    <a:pt x="274" y="124"/>
                  </a:lnTo>
                  <a:lnTo>
                    <a:pt x="273" y="126"/>
                  </a:lnTo>
                  <a:lnTo>
                    <a:pt x="273" y="128"/>
                  </a:lnTo>
                  <a:lnTo>
                    <a:pt x="273" y="129"/>
                  </a:lnTo>
                  <a:lnTo>
                    <a:pt x="276" y="130"/>
                  </a:lnTo>
                  <a:lnTo>
                    <a:pt x="276" y="130"/>
                  </a:lnTo>
                  <a:lnTo>
                    <a:pt x="277" y="131"/>
                  </a:lnTo>
                  <a:lnTo>
                    <a:pt x="280" y="135"/>
                  </a:lnTo>
                  <a:lnTo>
                    <a:pt x="284" y="138"/>
                  </a:lnTo>
                  <a:lnTo>
                    <a:pt x="286" y="142"/>
                  </a:lnTo>
                  <a:lnTo>
                    <a:pt x="287" y="144"/>
                  </a:lnTo>
                  <a:lnTo>
                    <a:pt x="289" y="150"/>
                  </a:lnTo>
                  <a:lnTo>
                    <a:pt x="289" y="151"/>
                  </a:lnTo>
                  <a:lnTo>
                    <a:pt x="288" y="156"/>
                  </a:lnTo>
                  <a:lnTo>
                    <a:pt x="287" y="162"/>
                  </a:lnTo>
                  <a:lnTo>
                    <a:pt x="286" y="166"/>
                  </a:lnTo>
                  <a:lnTo>
                    <a:pt x="284" y="169"/>
                  </a:lnTo>
                  <a:lnTo>
                    <a:pt x="283" y="172"/>
                  </a:lnTo>
                  <a:lnTo>
                    <a:pt x="283" y="176"/>
                  </a:lnTo>
                  <a:lnTo>
                    <a:pt x="285" y="178"/>
                  </a:lnTo>
                  <a:lnTo>
                    <a:pt x="288" y="179"/>
                  </a:lnTo>
                  <a:lnTo>
                    <a:pt x="292" y="180"/>
                  </a:lnTo>
                  <a:lnTo>
                    <a:pt x="295" y="181"/>
                  </a:lnTo>
                  <a:lnTo>
                    <a:pt x="297" y="182"/>
                  </a:lnTo>
                  <a:lnTo>
                    <a:pt x="297" y="183"/>
                  </a:lnTo>
                  <a:lnTo>
                    <a:pt x="297" y="184"/>
                  </a:lnTo>
                  <a:lnTo>
                    <a:pt x="294" y="185"/>
                  </a:lnTo>
                  <a:lnTo>
                    <a:pt x="293" y="186"/>
                  </a:lnTo>
                  <a:lnTo>
                    <a:pt x="293" y="186"/>
                  </a:lnTo>
                  <a:lnTo>
                    <a:pt x="296" y="188"/>
                  </a:lnTo>
                  <a:lnTo>
                    <a:pt x="299" y="189"/>
                  </a:lnTo>
                  <a:lnTo>
                    <a:pt x="302" y="190"/>
                  </a:lnTo>
                  <a:lnTo>
                    <a:pt x="306" y="191"/>
                  </a:lnTo>
                  <a:lnTo>
                    <a:pt x="308" y="193"/>
                  </a:lnTo>
                  <a:lnTo>
                    <a:pt x="308" y="195"/>
                  </a:lnTo>
                  <a:lnTo>
                    <a:pt x="306" y="206"/>
                  </a:lnTo>
                  <a:lnTo>
                    <a:pt x="307" y="209"/>
                  </a:lnTo>
                  <a:lnTo>
                    <a:pt x="309" y="211"/>
                  </a:lnTo>
                  <a:lnTo>
                    <a:pt x="314" y="211"/>
                  </a:lnTo>
                  <a:lnTo>
                    <a:pt x="316" y="211"/>
                  </a:lnTo>
                  <a:lnTo>
                    <a:pt x="321" y="216"/>
                  </a:lnTo>
                  <a:lnTo>
                    <a:pt x="324" y="220"/>
                  </a:lnTo>
                  <a:lnTo>
                    <a:pt x="324" y="221"/>
                  </a:lnTo>
                  <a:lnTo>
                    <a:pt x="322" y="221"/>
                  </a:lnTo>
                  <a:lnTo>
                    <a:pt x="322" y="221"/>
                  </a:lnTo>
                  <a:lnTo>
                    <a:pt x="325" y="223"/>
                  </a:lnTo>
                  <a:lnTo>
                    <a:pt x="326" y="224"/>
                  </a:lnTo>
                  <a:lnTo>
                    <a:pt x="328" y="225"/>
                  </a:lnTo>
                  <a:lnTo>
                    <a:pt x="329" y="226"/>
                  </a:lnTo>
                  <a:lnTo>
                    <a:pt x="329" y="227"/>
                  </a:lnTo>
                  <a:lnTo>
                    <a:pt x="329" y="227"/>
                  </a:lnTo>
                  <a:lnTo>
                    <a:pt x="325" y="227"/>
                  </a:lnTo>
                  <a:lnTo>
                    <a:pt x="325" y="228"/>
                  </a:lnTo>
                  <a:lnTo>
                    <a:pt x="329" y="231"/>
                  </a:lnTo>
                  <a:lnTo>
                    <a:pt x="333" y="234"/>
                  </a:lnTo>
                  <a:lnTo>
                    <a:pt x="337" y="237"/>
                  </a:lnTo>
                  <a:lnTo>
                    <a:pt x="340" y="240"/>
                  </a:lnTo>
                  <a:lnTo>
                    <a:pt x="342" y="244"/>
                  </a:lnTo>
                  <a:lnTo>
                    <a:pt x="342" y="246"/>
                  </a:lnTo>
                  <a:lnTo>
                    <a:pt x="339" y="249"/>
                  </a:lnTo>
                  <a:lnTo>
                    <a:pt x="336" y="250"/>
                  </a:lnTo>
                  <a:lnTo>
                    <a:pt x="333" y="250"/>
                  </a:lnTo>
                  <a:lnTo>
                    <a:pt x="331" y="249"/>
                  </a:lnTo>
                  <a:lnTo>
                    <a:pt x="329" y="246"/>
                  </a:lnTo>
                  <a:lnTo>
                    <a:pt x="328" y="242"/>
                  </a:lnTo>
                  <a:lnTo>
                    <a:pt x="326" y="239"/>
                  </a:lnTo>
                  <a:lnTo>
                    <a:pt x="324" y="236"/>
                  </a:lnTo>
                  <a:lnTo>
                    <a:pt x="321" y="235"/>
                  </a:lnTo>
                  <a:lnTo>
                    <a:pt x="317" y="235"/>
                  </a:lnTo>
                  <a:lnTo>
                    <a:pt x="314" y="238"/>
                  </a:lnTo>
                  <a:lnTo>
                    <a:pt x="311" y="241"/>
                  </a:lnTo>
                  <a:lnTo>
                    <a:pt x="309" y="246"/>
                  </a:lnTo>
                  <a:lnTo>
                    <a:pt x="306" y="249"/>
                  </a:lnTo>
                  <a:lnTo>
                    <a:pt x="306" y="249"/>
                  </a:lnTo>
                  <a:lnTo>
                    <a:pt x="306" y="248"/>
                  </a:lnTo>
                  <a:lnTo>
                    <a:pt x="306" y="245"/>
                  </a:lnTo>
                  <a:lnTo>
                    <a:pt x="302" y="243"/>
                  </a:lnTo>
                  <a:lnTo>
                    <a:pt x="298" y="242"/>
                  </a:lnTo>
                  <a:lnTo>
                    <a:pt x="296" y="243"/>
                  </a:lnTo>
                  <a:lnTo>
                    <a:pt x="295" y="244"/>
                  </a:lnTo>
                  <a:lnTo>
                    <a:pt x="293" y="244"/>
                  </a:lnTo>
                  <a:lnTo>
                    <a:pt x="290" y="240"/>
                  </a:lnTo>
                  <a:lnTo>
                    <a:pt x="287" y="236"/>
                  </a:lnTo>
                  <a:lnTo>
                    <a:pt x="284" y="233"/>
                  </a:lnTo>
                  <a:lnTo>
                    <a:pt x="283" y="233"/>
                  </a:lnTo>
                  <a:lnTo>
                    <a:pt x="283" y="235"/>
                  </a:lnTo>
                  <a:lnTo>
                    <a:pt x="283" y="236"/>
                  </a:lnTo>
                  <a:lnTo>
                    <a:pt x="283" y="237"/>
                  </a:lnTo>
                  <a:lnTo>
                    <a:pt x="282" y="237"/>
                  </a:lnTo>
                  <a:lnTo>
                    <a:pt x="275" y="233"/>
                  </a:lnTo>
                  <a:lnTo>
                    <a:pt x="268" y="227"/>
                  </a:lnTo>
                  <a:lnTo>
                    <a:pt x="261" y="221"/>
                  </a:lnTo>
                  <a:lnTo>
                    <a:pt x="258" y="218"/>
                  </a:lnTo>
                  <a:lnTo>
                    <a:pt x="255" y="213"/>
                  </a:lnTo>
                  <a:lnTo>
                    <a:pt x="254" y="209"/>
                  </a:lnTo>
                  <a:lnTo>
                    <a:pt x="251" y="205"/>
                  </a:lnTo>
                  <a:lnTo>
                    <a:pt x="249" y="203"/>
                  </a:lnTo>
                  <a:lnTo>
                    <a:pt x="245" y="200"/>
                  </a:lnTo>
                  <a:lnTo>
                    <a:pt x="243" y="201"/>
                  </a:lnTo>
                  <a:lnTo>
                    <a:pt x="243" y="203"/>
                  </a:lnTo>
                  <a:lnTo>
                    <a:pt x="243" y="206"/>
                  </a:lnTo>
                  <a:lnTo>
                    <a:pt x="243" y="212"/>
                  </a:lnTo>
                  <a:lnTo>
                    <a:pt x="242" y="214"/>
                  </a:lnTo>
                  <a:lnTo>
                    <a:pt x="240" y="214"/>
                  </a:lnTo>
                  <a:lnTo>
                    <a:pt x="239" y="213"/>
                  </a:lnTo>
                  <a:lnTo>
                    <a:pt x="239" y="212"/>
                  </a:lnTo>
                  <a:lnTo>
                    <a:pt x="238" y="211"/>
                  </a:lnTo>
                  <a:lnTo>
                    <a:pt x="237" y="209"/>
                  </a:lnTo>
                  <a:lnTo>
                    <a:pt x="236" y="208"/>
                  </a:lnTo>
                  <a:lnTo>
                    <a:pt x="235" y="207"/>
                  </a:lnTo>
                  <a:lnTo>
                    <a:pt x="233" y="206"/>
                  </a:lnTo>
                  <a:lnTo>
                    <a:pt x="229" y="204"/>
                  </a:lnTo>
                  <a:lnTo>
                    <a:pt x="227" y="203"/>
                  </a:lnTo>
                  <a:lnTo>
                    <a:pt x="225" y="200"/>
                  </a:lnTo>
                  <a:lnTo>
                    <a:pt x="226" y="198"/>
                  </a:lnTo>
                  <a:lnTo>
                    <a:pt x="230" y="194"/>
                  </a:lnTo>
                  <a:lnTo>
                    <a:pt x="231" y="191"/>
                  </a:lnTo>
                  <a:lnTo>
                    <a:pt x="231" y="191"/>
                  </a:lnTo>
                  <a:lnTo>
                    <a:pt x="229" y="191"/>
                  </a:lnTo>
                  <a:lnTo>
                    <a:pt x="227" y="192"/>
                  </a:lnTo>
                  <a:lnTo>
                    <a:pt x="227" y="192"/>
                  </a:lnTo>
                  <a:lnTo>
                    <a:pt x="226" y="192"/>
                  </a:lnTo>
                  <a:lnTo>
                    <a:pt x="215" y="195"/>
                  </a:lnTo>
                  <a:lnTo>
                    <a:pt x="212" y="194"/>
                  </a:lnTo>
                  <a:lnTo>
                    <a:pt x="211" y="192"/>
                  </a:lnTo>
                  <a:lnTo>
                    <a:pt x="212" y="189"/>
                  </a:lnTo>
                  <a:lnTo>
                    <a:pt x="214" y="183"/>
                  </a:lnTo>
                  <a:lnTo>
                    <a:pt x="214" y="180"/>
                  </a:lnTo>
                  <a:lnTo>
                    <a:pt x="213" y="178"/>
                  </a:lnTo>
                  <a:lnTo>
                    <a:pt x="211" y="177"/>
                  </a:lnTo>
                  <a:lnTo>
                    <a:pt x="208" y="178"/>
                  </a:lnTo>
                  <a:lnTo>
                    <a:pt x="204" y="180"/>
                  </a:lnTo>
                  <a:lnTo>
                    <a:pt x="201" y="181"/>
                  </a:lnTo>
                  <a:lnTo>
                    <a:pt x="198" y="182"/>
                  </a:lnTo>
                  <a:lnTo>
                    <a:pt x="197" y="183"/>
                  </a:lnTo>
                  <a:lnTo>
                    <a:pt x="195" y="184"/>
                  </a:lnTo>
                  <a:lnTo>
                    <a:pt x="194" y="184"/>
                  </a:lnTo>
                  <a:lnTo>
                    <a:pt x="193" y="183"/>
                  </a:lnTo>
                  <a:lnTo>
                    <a:pt x="193" y="183"/>
                  </a:lnTo>
                  <a:lnTo>
                    <a:pt x="195" y="180"/>
                  </a:lnTo>
                  <a:lnTo>
                    <a:pt x="195" y="179"/>
                  </a:lnTo>
                  <a:lnTo>
                    <a:pt x="195" y="178"/>
                  </a:lnTo>
                  <a:lnTo>
                    <a:pt x="196" y="177"/>
                  </a:lnTo>
                  <a:lnTo>
                    <a:pt x="198" y="173"/>
                  </a:lnTo>
                  <a:lnTo>
                    <a:pt x="201" y="169"/>
                  </a:lnTo>
                  <a:lnTo>
                    <a:pt x="202" y="166"/>
                  </a:lnTo>
                  <a:lnTo>
                    <a:pt x="203" y="166"/>
                  </a:lnTo>
                  <a:lnTo>
                    <a:pt x="204" y="166"/>
                  </a:lnTo>
                  <a:lnTo>
                    <a:pt x="205" y="165"/>
                  </a:lnTo>
                  <a:lnTo>
                    <a:pt x="205" y="164"/>
                  </a:lnTo>
                  <a:lnTo>
                    <a:pt x="205" y="163"/>
                  </a:lnTo>
                  <a:lnTo>
                    <a:pt x="204" y="161"/>
                  </a:lnTo>
                  <a:lnTo>
                    <a:pt x="201" y="159"/>
                  </a:lnTo>
                  <a:lnTo>
                    <a:pt x="199" y="158"/>
                  </a:lnTo>
                  <a:lnTo>
                    <a:pt x="196" y="157"/>
                  </a:lnTo>
                  <a:lnTo>
                    <a:pt x="193" y="156"/>
                  </a:lnTo>
                  <a:lnTo>
                    <a:pt x="193" y="156"/>
                  </a:lnTo>
                  <a:lnTo>
                    <a:pt x="192" y="155"/>
                  </a:lnTo>
                  <a:lnTo>
                    <a:pt x="192" y="154"/>
                  </a:lnTo>
                  <a:lnTo>
                    <a:pt x="191" y="153"/>
                  </a:lnTo>
                  <a:lnTo>
                    <a:pt x="188" y="150"/>
                  </a:lnTo>
                  <a:lnTo>
                    <a:pt x="185" y="145"/>
                  </a:lnTo>
                  <a:lnTo>
                    <a:pt x="182" y="142"/>
                  </a:lnTo>
                  <a:lnTo>
                    <a:pt x="178" y="139"/>
                  </a:lnTo>
                  <a:lnTo>
                    <a:pt x="175" y="139"/>
                  </a:lnTo>
                  <a:lnTo>
                    <a:pt x="172" y="141"/>
                  </a:lnTo>
                  <a:lnTo>
                    <a:pt x="168" y="142"/>
                  </a:lnTo>
                  <a:lnTo>
                    <a:pt x="167" y="142"/>
                  </a:lnTo>
                  <a:lnTo>
                    <a:pt x="166" y="141"/>
                  </a:lnTo>
                  <a:lnTo>
                    <a:pt x="164" y="141"/>
                  </a:lnTo>
                  <a:lnTo>
                    <a:pt x="150" y="141"/>
                  </a:lnTo>
                  <a:lnTo>
                    <a:pt x="151" y="139"/>
                  </a:lnTo>
                  <a:lnTo>
                    <a:pt x="153" y="137"/>
                  </a:lnTo>
                  <a:lnTo>
                    <a:pt x="157" y="136"/>
                  </a:lnTo>
                  <a:lnTo>
                    <a:pt x="161" y="135"/>
                  </a:lnTo>
                  <a:lnTo>
                    <a:pt x="165" y="134"/>
                  </a:lnTo>
                  <a:lnTo>
                    <a:pt x="168" y="133"/>
                  </a:lnTo>
                  <a:lnTo>
                    <a:pt x="169" y="133"/>
                  </a:lnTo>
                  <a:lnTo>
                    <a:pt x="168" y="132"/>
                  </a:lnTo>
                  <a:lnTo>
                    <a:pt x="168" y="133"/>
                  </a:lnTo>
                  <a:lnTo>
                    <a:pt x="166" y="133"/>
                  </a:lnTo>
                  <a:lnTo>
                    <a:pt x="165" y="134"/>
                  </a:lnTo>
                  <a:lnTo>
                    <a:pt x="164" y="133"/>
                  </a:lnTo>
                  <a:lnTo>
                    <a:pt x="164" y="133"/>
                  </a:lnTo>
                  <a:lnTo>
                    <a:pt x="161" y="130"/>
                  </a:lnTo>
                  <a:lnTo>
                    <a:pt x="158" y="127"/>
                  </a:lnTo>
                  <a:lnTo>
                    <a:pt x="154" y="125"/>
                  </a:lnTo>
                  <a:lnTo>
                    <a:pt x="153" y="125"/>
                  </a:lnTo>
                  <a:lnTo>
                    <a:pt x="152" y="126"/>
                  </a:lnTo>
                  <a:lnTo>
                    <a:pt x="151" y="127"/>
                  </a:lnTo>
                  <a:lnTo>
                    <a:pt x="150" y="128"/>
                  </a:lnTo>
                  <a:lnTo>
                    <a:pt x="150" y="128"/>
                  </a:lnTo>
                  <a:lnTo>
                    <a:pt x="149" y="128"/>
                  </a:lnTo>
                  <a:lnTo>
                    <a:pt x="148" y="128"/>
                  </a:lnTo>
                  <a:lnTo>
                    <a:pt x="148" y="127"/>
                  </a:lnTo>
                  <a:lnTo>
                    <a:pt x="149" y="125"/>
                  </a:lnTo>
                  <a:lnTo>
                    <a:pt x="150" y="125"/>
                  </a:lnTo>
                  <a:lnTo>
                    <a:pt x="150" y="124"/>
                  </a:lnTo>
                  <a:lnTo>
                    <a:pt x="151" y="123"/>
                  </a:lnTo>
                  <a:lnTo>
                    <a:pt x="150" y="123"/>
                  </a:lnTo>
                  <a:lnTo>
                    <a:pt x="145" y="120"/>
                  </a:lnTo>
                  <a:lnTo>
                    <a:pt x="140" y="118"/>
                  </a:lnTo>
                  <a:lnTo>
                    <a:pt x="135" y="119"/>
                  </a:lnTo>
                  <a:lnTo>
                    <a:pt x="134" y="120"/>
                  </a:lnTo>
                  <a:lnTo>
                    <a:pt x="133" y="123"/>
                  </a:lnTo>
                  <a:lnTo>
                    <a:pt x="134" y="125"/>
                  </a:lnTo>
                  <a:lnTo>
                    <a:pt x="134" y="129"/>
                  </a:lnTo>
                  <a:lnTo>
                    <a:pt x="133" y="129"/>
                  </a:lnTo>
                  <a:lnTo>
                    <a:pt x="129" y="127"/>
                  </a:lnTo>
                  <a:lnTo>
                    <a:pt x="127" y="124"/>
                  </a:lnTo>
                  <a:lnTo>
                    <a:pt x="126" y="121"/>
                  </a:lnTo>
                  <a:lnTo>
                    <a:pt x="124" y="116"/>
                  </a:lnTo>
                  <a:lnTo>
                    <a:pt x="122" y="113"/>
                  </a:lnTo>
                  <a:lnTo>
                    <a:pt x="120" y="113"/>
                  </a:lnTo>
                  <a:lnTo>
                    <a:pt x="119" y="114"/>
                  </a:lnTo>
                  <a:lnTo>
                    <a:pt x="117" y="114"/>
                  </a:lnTo>
                  <a:lnTo>
                    <a:pt x="112" y="111"/>
                  </a:lnTo>
                  <a:lnTo>
                    <a:pt x="103" y="102"/>
                  </a:lnTo>
                  <a:lnTo>
                    <a:pt x="98" y="99"/>
                  </a:lnTo>
                  <a:lnTo>
                    <a:pt x="92" y="98"/>
                  </a:lnTo>
                  <a:lnTo>
                    <a:pt x="85" y="96"/>
                  </a:lnTo>
                  <a:lnTo>
                    <a:pt x="79" y="94"/>
                  </a:lnTo>
                  <a:lnTo>
                    <a:pt x="73" y="91"/>
                  </a:lnTo>
                  <a:lnTo>
                    <a:pt x="69" y="89"/>
                  </a:lnTo>
                  <a:lnTo>
                    <a:pt x="64" y="87"/>
                  </a:lnTo>
                  <a:lnTo>
                    <a:pt x="58" y="87"/>
                  </a:lnTo>
                  <a:lnTo>
                    <a:pt x="51" y="88"/>
                  </a:lnTo>
                  <a:lnTo>
                    <a:pt x="44" y="89"/>
                  </a:lnTo>
                  <a:lnTo>
                    <a:pt x="40" y="92"/>
                  </a:lnTo>
                  <a:lnTo>
                    <a:pt x="37" y="93"/>
                  </a:lnTo>
                  <a:lnTo>
                    <a:pt x="36" y="94"/>
                  </a:lnTo>
                  <a:lnTo>
                    <a:pt x="35" y="95"/>
                  </a:lnTo>
                  <a:lnTo>
                    <a:pt x="34" y="95"/>
                  </a:lnTo>
                  <a:lnTo>
                    <a:pt x="31" y="94"/>
                  </a:lnTo>
                  <a:lnTo>
                    <a:pt x="27" y="92"/>
                  </a:lnTo>
                  <a:lnTo>
                    <a:pt x="24" y="91"/>
                  </a:lnTo>
                  <a:lnTo>
                    <a:pt x="20" y="90"/>
                  </a:lnTo>
                  <a:lnTo>
                    <a:pt x="17" y="89"/>
                  </a:lnTo>
                  <a:lnTo>
                    <a:pt x="15" y="88"/>
                  </a:lnTo>
                  <a:lnTo>
                    <a:pt x="15" y="86"/>
                  </a:lnTo>
                  <a:lnTo>
                    <a:pt x="17" y="84"/>
                  </a:lnTo>
                  <a:lnTo>
                    <a:pt x="22" y="84"/>
                  </a:lnTo>
                  <a:lnTo>
                    <a:pt x="30" y="84"/>
                  </a:lnTo>
                  <a:lnTo>
                    <a:pt x="34" y="83"/>
                  </a:lnTo>
                  <a:lnTo>
                    <a:pt x="34" y="82"/>
                  </a:lnTo>
                  <a:lnTo>
                    <a:pt x="34" y="81"/>
                  </a:lnTo>
                  <a:lnTo>
                    <a:pt x="33" y="81"/>
                  </a:lnTo>
                  <a:lnTo>
                    <a:pt x="33" y="80"/>
                  </a:lnTo>
                  <a:lnTo>
                    <a:pt x="32" y="79"/>
                  </a:lnTo>
                  <a:lnTo>
                    <a:pt x="31" y="79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1" y="72"/>
                  </a:lnTo>
                  <a:lnTo>
                    <a:pt x="2" y="71"/>
                  </a:lnTo>
                  <a:lnTo>
                    <a:pt x="4" y="71"/>
                  </a:lnTo>
                  <a:lnTo>
                    <a:pt x="5" y="71"/>
                  </a:lnTo>
                  <a:lnTo>
                    <a:pt x="6" y="71"/>
                  </a:lnTo>
                  <a:lnTo>
                    <a:pt x="9" y="69"/>
                  </a:lnTo>
                  <a:lnTo>
                    <a:pt x="12" y="67"/>
                  </a:lnTo>
                  <a:lnTo>
                    <a:pt x="15" y="65"/>
                  </a:lnTo>
                  <a:lnTo>
                    <a:pt x="17" y="62"/>
                  </a:lnTo>
                  <a:lnTo>
                    <a:pt x="19" y="57"/>
                  </a:lnTo>
                  <a:lnTo>
                    <a:pt x="20" y="54"/>
                  </a:lnTo>
                  <a:lnTo>
                    <a:pt x="19" y="52"/>
                  </a:lnTo>
                  <a:lnTo>
                    <a:pt x="17" y="51"/>
                  </a:lnTo>
                  <a:lnTo>
                    <a:pt x="13" y="52"/>
                  </a:lnTo>
                  <a:lnTo>
                    <a:pt x="10" y="53"/>
                  </a:lnTo>
                  <a:lnTo>
                    <a:pt x="8" y="54"/>
                  </a:lnTo>
                  <a:lnTo>
                    <a:pt x="7" y="55"/>
                  </a:lnTo>
                  <a:lnTo>
                    <a:pt x="6" y="55"/>
                  </a:lnTo>
                  <a:lnTo>
                    <a:pt x="2" y="51"/>
                  </a:lnTo>
                  <a:lnTo>
                    <a:pt x="1" y="48"/>
                  </a:lnTo>
                  <a:lnTo>
                    <a:pt x="2" y="45"/>
                  </a:lnTo>
                  <a:lnTo>
                    <a:pt x="4" y="43"/>
                  </a:lnTo>
                  <a:lnTo>
                    <a:pt x="7" y="42"/>
                  </a:lnTo>
                  <a:lnTo>
                    <a:pt x="13" y="40"/>
                  </a:lnTo>
                  <a:lnTo>
                    <a:pt x="16" y="39"/>
                  </a:lnTo>
                  <a:lnTo>
                    <a:pt x="18" y="38"/>
                  </a:lnTo>
                  <a:lnTo>
                    <a:pt x="19" y="37"/>
                  </a:lnTo>
                  <a:lnTo>
                    <a:pt x="19" y="35"/>
                  </a:lnTo>
                  <a:lnTo>
                    <a:pt x="16" y="35"/>
                  </a:lnTo>
                  <a:lnTo>
                    <a:pt x="14" y="34"/>
                  </a:lnTo>
                  <a:lnTo>
                    <a:pt x="11" y="34"/>
                  </a:lnTo>
                  <a:lnTo>
                    <a:pt x="8" y="34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7" y="30"/>
                  </a:lnTo>
                  <a:lnTo>
                    <a:pt x="10" y="28"/>
                  </a:lnTo>
                  <a:lnTo>
                    <a:pt x="11" y="28"/>
                  </a:lnTo>
                  <a:lnTo>
                    <a:pt x="14" y="29"/>
                  </a:lnTo>
                  <a:lnTo>
                    <a:pt x="16" y="31"/>
                  </a:lnTo>
                  <a:lnTo>
                    <a:pt x="20" y="33"/>
                  </a:lnTo>
                  <a:lnTo>
                    <a:pt x="23" y="34"/>
                  </a:lnTo>
                  <a:lnTo>
                    <a:pt x="24" y="34"/>
                  </a:lnTo>
                  <a:lnTo>
                    <a:pt x="25" y="33"/>
                  </a:lnTo>
                  <a:lnTo>
                    <a:pt x="27" y="31"/>
                  </a:lnTo>
                  <a:lnTo>
                    <a:pt x="29" y="30"/>
                  </a:lnTo>
                  <a:lnTo>
                    <a:pt x="34" y="29"/>
                  </a:lnTo>
                  <a:lnTo>
                    <a:pt x="35" y="28"/>
                  </a:lnTo>
                  <a:lnTo>
                    <a:pt x="36" y="26"/>
                  </a:lnTo>
                  <a:lnTo>
                    <a:pt x="35" y="24"/>
                  </a:lnTo>
                  <a:lnTo>
                    <a:pt x="33" y="24"/>
                  </a:lnTo>
                  <a:lnTo>
                    <a:pt x="29" y="23"/>
                  </a:lnTo>
                  <a:lnTo>
                    <a:pt x="26" y="23"/>
                  </a:lnTo>
                  <a:lnTo>
                    <a:pt x="23" y="23"/>
                  </a:lnTo>
                  <a:lnTo>
                    <a:pt x="21" y="22"/>
                  </a:lnTo>
                  <a:lnTo>
                    <a:pt x="20" y="20"/>
                  </a:lnTo>
                  <a:lnTo>
                    <a:pt x="19" y="20"/>
                  </a:lnTo>
                  <a:lnTo>
                    <a:pt x="17" y="20"/>
                  </a:lnTo>
                  <a:lnTo>
                    <a:pt x="16" y="20"/>
                  </a:lnTo>
                  <a:lnTo>
                    <a:pt x="15" y="19"/>
                  </a:lnTo>
                  <a:lnTo>
                    <a:pt x="14" y="16"/>
                  </a:lnTo>
                  <a:lnTo>
                    <a:pt x="16" y="12"/>
                  </a:lnTo>
                  <a:lnTo>
                    <a:pt x="20" y="9"/>
                  </a:lnTo>
                  <a:lnTo>
                    <a:pt x="24" y="6"/>
                  </a:lnTo>
                  <a:lnTo>
                    <a:pt x="28" y="5"/>
                  </a:lnTo>
                  <a:lnTo>
                    <a:pt x="32" y="4"/>
                  </a:lnTo>
                  <a:lnTo>
                    <a:pt x="34" y="4"/>
                  </a:lnTo>
                  <a:lnTo>
                    <a:pt x="35" y="5"/>
                  </a:lnTo>
                  <a:lnTo>
                    <a:pt x="34" y="8"/>
                  </a:lnTo>
                  <a:lnTo>
                    <a:pt x="33" y="11"/>
                  </a:lnTo>
                  <a:lnTo>
                    <a:pt x="33" y="13"/>
                  </a:lnTo>
                  <a:lnTo>
                    <a:pt x="34" y="14"/>
                  </a:lnTo>
                  <a:lnTo>
                    <a:pt x="35" y="13"/>
                  </a:lnTo>
                  <a:lnTo>
                    <a:pt x="35" y="8"/>
                  </a:lnTo>
                  <a:lnTo>
                    <a:pt x="36" y="6"/>
                  </a:lnTo>
                  <a:lnTo>
                    <a:pt x="37" y="4"/>
                  </a:lnTo>
                  <a:lnTo>
                    <a:pt x="40" y="2"/>
                  </a:lnTo>
                  <a:lnTo>
                    <a:pt x="45" y="2"/>
                  </a:lnTo>
                  <a:lnTo>
                    <a:pt x="49" y="3"/>
                  </a:lnTo>
                  <a:lnTo>
                    <a:pt x="51" y="6"/>
                  </a:lnTo>
                  <a:lnTo>
                    <a:pt x="51" y="10"/>
                  </a:lnTo>
                  <a:lnTo>
                    <a:pt x="52" y="14"/>
                  </a:lnTo>
                  <a:lnTo>
                    <a:pt x="54" y="17"/>
                  </a:lnTo>
                  <a:lnTo>
                    <a:pt x="55" y="17"/>
                  </a:lnTo>
                  <a:lnTo>
                    <a:pt x="55" y="11"/>
                  </a:lnTo>
                  <a:lnTo>
                    <a:pt x="55" y="10"/>
                  </a:lnTo>
                  <a:lnTo>
                    <a:pt x="56" y="10"/>
                  </a:lnTo>
                  <a:lnTo>
                    <a:pt x="59" y="9"/>
                  </a:lnTo>
                  <a:lnTo>
                    <a:pt x="64" y="9"/>
                  </a:lnTo>
                  <a:lnTo>
                    <a:pt x="67" y="9"/>
                  </a:lnTo>
                  <a:lnTo>
                    <a:pt x="70" y="10"/>
                  </a:lnTo>
                  <a:lnTo>
                    <a:pt x="72" y="12"/>
                  </a:lnTo>
                  <a:lnTo>
                    <a:pt x="79" y="16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1" y="16"/>
                  </a:lnTo>
                  <a:lnTo>
                    <a:pt x="79" y="13"/>
                  </a:lnTo>
                  <a:lnTo>
                    <a:pt x="75" y="12"/>
                  </a:lnTo>
                  <a:lnTo>
                    <a:pt x="71" y="11"/>
                  </a:lnTo>
                  <a:lnTo>
                    <a:pt x="68" y="9"/>
                  </a:lnTo>
                  <a:lnTo>
                    <a:pt x="65" y="6"/>
                  </a:lnTo>
                  <a:lnTo>
                    <a:pt x="65" y="5"/>
                  </a:lnTo>
                  <a:lnTo>
                    <a:pt x="65" y="4"/>
                  </a:lnTo>
                  <a:lnTo>
                    <a:pt x="66" y="2"/>
                  </a:lnTo>
                  <a:lnTo>
                    <a:pt x="68" y="1"/>
                  </a:lnTo>
                  <a:lnTo>
                    <a:pt x="69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1" name="Freeform 125"/>
            <p:cNvSpPr>
              <a:spLocks/>
            </p:cNvSpPr>
            <p:nvPr/>
          </p:nvSpPr>
          <p:spPr bwMode="auto">
            <a:xfrm>
              <a:off x="2634735" y="2787659"/>
              <a:ext cx="14481" cy="13034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7" y="0"/>
                </a:cxn>
                <a:cxn ang="0">
                  <a:pos x="10" y="1"/>
                </a:cxn>
                <a:cxn ang="0">
                  <a:pos x="9" y="4"/>
                </a:cxn>
                <a:cxn ang="0">
                  <a:pos x="7" y="7"/>
                </a:cxn>
                <a:cxn ang="0">
                  <a:pos x="4" y="9"/>
                </a:cxn>
                <a:cxn ang="0">
                  <a:pos x="3" y="9"/>
                </a:cxn>
                <a:cxn ang="0">
                  <a:pos x="2" y="8"/>
                </a:cxn>
                <a:cxn ang="0">
                  <a:pos x="2" y="7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1" y="1"/>
                </a:cxn>
                <a:cxn ang="0">
                  <a:pos x="2" y="0"/>
                </a:cxn>
              </a:cxnLst>
              <a:rect l="0" t="0" r="r" b="b"/>
              <a:pathLst>
                <a:path w="10" h="9">
                  <a:moveTo>
                    <a:pt x="2" y="0"/>
                  </a:moveTo>
                  <a:lnTo>
                    <a:pt x="7" y="0"/>
                  </a:lnTo>
                  <a:lnTo>
                    <a:pt x="10" y="1"/>
                  </a:lnTo>
                  <a:lnTo>
                    <a:pt x="9" y="4"/>
                  </a:lnTo>
                  <a:lnTo>
                    <a:pt x="7" y="7"/>
                  </a:lnTo>
                  <a:lnTo>
                    <a:pt x="4" y="9"/>
                  </a:lnTo>
                  <a:lnTo>
                    <a:pt x="3" y="9"/>
                  </a:lnTo>
                  <a:lnTo>
                    <a:pt x="2" y="8"/>
                  </a:lnTo>
                  <a:lnTo>
                    <a:pt x="2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2" name="Freeform 126"/>
            <p:cNvSpPr>
              <a:spLocks/>
            </p:cNvSpPr>
            <p:nvPr/>
          </p:nvSpPr>
          <p:spPr bwMode="auto">
            <a:xfrm>
              <a:off x="2025076" y="2738423"/>
              <a:ext cx="160742" cy="94128"/>
            </a:xfrm>
            <a:custGeom>
              <a:avLst/>
              <a:gdLst/>
              <a:ahLst/>
              <a:cxnLst>
                <a:cxn ang="0">
                  <a:pos x="31" y="1"/>
                </a:cxn>
                <a:cxn ang="0">
                  <a:pos x="37" y="4"/>
                </a:cxn>
                <a:cxn ang="0">
                  <a:pos x="40" y="7"/>
                </a:cxn>
                <a:cxn ang="0">
                  <a:pos x="56" y="8"/>
                </a:cxn>
                <a:cxn ang="0">
                  <a:pos x="72" y="12"/>
                </a:cxn>
                <a:cxn ang="0">
                  <a:pos x="73" y="16"/>
                </a:cxn>
                <a:cxn ang="0">
                  <a:pos x="71" y="21"/>
                </a:cxn>
                <a:cxn ang="0">
                  <a:pos x="72" y="24"/>
                </a:cxn>
                <a:cxn ang="0">
                  <a:pos x="76" y="21"/>
                </a:cxn>
                <a:cxn ang="0">
                  <a:pos x="77" y="20"/>
                </a:cxn>
                <a:cxn ang="0">
                  <a:pos x="76" y="18"/>
                </a:cxn>
                <a:cxn ang="0">
                  <a:pos x="75" y="13"/>
                </a:cxn>
                <a:cxn ang="0">
                  <a:pos x="76" y="5"/>
                </a:cxn>
                <a:cxn ang="0">
                  <a:pos x="82" y="1"/>
                </a:cxn>
                <a:cxn ang="0">
                  <a:pos x="87" y="4"/>
                </a:cxn>
                <a:cxn ang="0">
                  <a:pos x="90" y="9"/>
                </a:cxn>
                <a:cxn ang="0">
                  <a:pos x="92" y="29"/>
                </a:cxn>
                <a:cxn ang="0">
                  <a:pos x="97" y="40"/>
                </a:cxn>
                <a:cxn ang="0">
                  <a:pos x="100" y="42"/>
                </a:cxn>
                <a:cxn ang="0">
                  <a:pos x="109" y="46"/>
                </a:cxn>
                <a:cxn ang="0">
                  <a:pos x="111" y="50"/>
                </a:cxn>
                <a:cxn ang="0">
                  <a:pos x="104" y="58"/>
                </a:cxn>
                <a:cxn ang="0">
                  <a:pos x="95" y="63"/>
                </a:cxn>
                <a:cxn ang="0">
                  <a:pos x="84" y="64"/>
                </a:cxn>
                <a:cxn ang="0">
                  <a:pos x="75" y="60"/>
                </a:cxn>
                <a:cxn ang="0">
                  <a:pos x="73" y="54"/>
                </a:cxn>
                <a:cxn ang="0">
                  <a:pos x="69" y="52"/>
                </a:cxn>
                <a:cxn ang="0">
                  <a:pos x="65" y="57"/>
                </a:cxn>
                <a:cxn ang="0">
                  <a:pos x="63" y="59"/>
                </a:cxn>
                <a:cxn ang="0">
                  <a:pos x="49" y="62"/>
                </a:cxn>
                <a:cxn ang="0">
                  <a:pos x="39" y="63"/>
                </a:cxn>
                <a:cxn ang="0">
                  <a:pos x="31" y="61"/>
                </a:cxn>
                <a:cxn ang="0">
                  <a:pos x="26" y="54"/>
                </a:cxn>
                <a:cxn ang="0">
                  <a:pos x="19" y="50"/>
                </a:cxn>
                <a:cxn ang="0">
                  <a:pos x="6" y="46"/>
                </a:cxn>
                <a:cxn ang="0">
                  <a:pos x="0" y="39"/>
                </a:cxn>
                <a:cxn ang="0">
                  <a:pos x="2" y="36"/>
                </a:cxn>
                <a:cxn ang="0">
                  <a:pos x="21" y="36"/>
                </a:cxn>
                <a:cxn ang="0">
                  <a:pos x="28" y="34"/>
                </a:cxn>
                <a:cxn ang="0">
                  <a:pos x="31" y="31"/>
                </a:cxn>
                <a:cxn ang="0">
                  <a:pos x="28" y="30"/>
                </a:cxn>
                <a:cxn ang="0">
                  <a:pos x="22" y="31"/>
                </a:cxn>
                <a:cxn ang="0">
                  <a:pos x="15" y="29"/>
                </a:cxn>
                <a:cxn ang="0">
                  <a:pos x="7" y="23"/>
                </a:cxn>
                <a:cxn ang="0">
                  <a:pos x="7" y="21"/>
                </a:cxn>
                <a:cxn ang="0">
                  <a:pos x="11" y="21"/>
                </a:cxn>
                <a:cxn ang="0">
                  <a:pos x="16" y="20"/>
                </a:cxn>
                <a:cxn ang="0">
                  <a:pos x="16" y="15"/>
                </a:cxn>
                <a:cxn ang="0">
                  <a:pos x="10" y="15"/>
                </a:cxn>
                <a:cxn ang="0">
                  <a:pos x="9" y="13"/>
                </a:cxn>
                <a:cxn ang="0">
                  <a:pos x="13" y="10"/>
                </a:cxn>
                <a:cxn ang="0">
                  <a:pos x="19" y="8"/>
                </a:cxn>
                <a:cxn ang="0">
                  <a:pos x="23" y="3"/>
                </a:cxn>
                <a:cxn ang="0">
                  <a:pos x="28" y="0"/>
                </a:cxn>
              </a:cxnLst>
              <a:rect l="0" t="0" r="r" b="b"/>
              <a:pathLst>
                <a:path w="111" h="65">
                  <a:moveTo>
                    <a:pt x="28" y="0"/>
                  </a:moveTo>
                  <a:lnTo>
                    <a:pt x="31" y="1"/>
                  </a:lnTo>
                  <a:lnTo>
                    <a:pt x="34" y="3"/>
                  </a:lnTo>
                  <a:lnTo>
                    <a:pt x="37" y="4"/>
                  </a:lnTo>
                  <a:lnTo>
                    <a:pt x="39" y="6"/>
                  </a:lnTo>
                  <a:lnTo>
                    <a:pt x="40" y="7"/>
                  </a:lnTo>
                  <a:lnTo>
                    <a:pt x="48" y="7"/>
                  </a:lnTo>
                  <a:lnTo>
                    <a:pt x="56" y="8"/>
                  </a:lnTo>
                  <a:lnTo>
                    <a:pt x="64" y="9"/>
                  </a:lnTo>
                  <a:lnTo>
                    <a:pt x="72" y="12"/>
                  </a:lnTo>
                  <a:lnTo>
                    <a:pt x="73" y="13"/>
                  </a:lnTo>
                  <a:lnTo>
                    <a:pt x="73" y="16"/>
                  </a:lnTo>
                  <a:lnTo>
                    <a:pt x="72" y="19"/>
                  </a:lnTo>
                  <a:lnTo>
                    <a:pt x="71" y="21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73" y="24"/>
                  </a:lnTo>
                  <a:lnTo>
                    <a:pt x="76" y="21"/>
                  </a:lnTo>
                  <a:lnTo>
                    <a:pt x="77" y="20"/>
                  </a:lnTo>
                  <a:lnTo>
                    <a:pt x="77" y="20"/>
                  </a:lnTo>
                  <a:lnTo>
                    <a:pt x="76" y="19"/>
                  </a:lnTo>
                  <a:lnTo>
                    <a:pt x="76" y="18"/>
                  </a:lnTo>
                  <a:lnTo>
                    <a:pt x="75" y="17"/>
                  </a:lnTo>
                  <a:lnTo>
                    <a:pt x="75" y="13"/>
                  </a:lnTo>
                  <a:lnTo>
                    <a:pt x="75" y="8"/>
                  </a:lnTo>
                  <a:lnTo>
                    <a:pt x="76" y="5"/>
                  </a:lnTo>
                  <a:lnTo>
                    <a:pt x="79" y="2"/>
                  </a:lnTo>
                  <a:lnTo>
                    <a:pt x="82" y="1"/>
                  </a:lnTo>
                  <a:lnTo>
                    <a:pt x="84" y="2"/>
                  </a:lnTo>
                  <a:lnTo>
                    <a:pt x="87" y="4"/>
                  </a:lnTo>
                  <a:lnTo>
                    <a:pt x="89" y="6"/>
                  </a:lnTo>
                  <a:lnTo>
                    <a:pt x="90" y="9"/>
                  </a:lnTo>
                  <a:lnTo>
                    <a:pt x="90" y="15"/>
                  </a:lnTo>
                  <a:lnTo>
                    <a:pt x="92" y="29"/>
                  </a:lnTo>
                  <a:lnTo>
                    <a:pt x="94" y="35"/>
                  </a:lnTo>
                  <a:lnTo>
                    <a:pt x="97" y="40"/>
                  </a:lnTo>
                  <a:lnTo>
                    <a:pt x="98" y="41"/>
                  </a:lnTo>
                  <a:lnTo>
                    <a:pt x="100" y="42"/>
                  </a:lnTo>
                  <a:lnTo>
                    <a:pt x="106" y="44"/>
                  </a:lnTo>
                  <a:lnTo>
                    <a:pt x="109" y="46"/>
                  </a:lnTo>
                  <a:lnTo>
                    <a:pt x="111" y="47"/>
                  </a:lnTo>
                  <a:lnTo>
                    <a:pt x="111" y="50"/>
                  </a:lnTo>
                  <a:lnTo>
                    <a:pt x="109" y="53"/>
                  </a:lnTo>
                  <a:lnTo>
                    <a:pt x="104" y="58"/>
                  </a:lnTo>
                  <a:lnTo>
                    <a:pt x="99" y="61"/>
                  </a:lnTo>
                  <a:lnTo>
                    <a:pt x="95" y="63"/>
                  </a:lnTo>
                  <a:lnTo>
                    <a:pt x="89" y="65"/>
                  </a:lnTo>
                  <a:lnTo>
                    <a:pt x="84" y="64"/>
                  </a:lnTo>
                  <a:lnTo>
                    <a:pt x="77" y="62"/>
                  </a:lnTo>
                  <a:lnTo>
                    <a:pt x="75" y="60"/>
                  </a:lnTo>
                  <a:lnTo>
                    <a:pt x="74" y="57"/>
                  </a:lnTo>
                  <a:lnTo>
                    <a:pt x="73" y="54"/>
                  </a:lnTo>
                  <a:lnTo>
                    <a:pt x="70" y="52"/>
                  </a:lnTo>
                  <a:lnTo>
                    <a:pt x="69" y="52"/>
                  </a:lnTo>
                  <a:lnTo>
                    <a:pt x="66" y="55"/>
                  </a:lnTo>
                  <a:lnTo>
                    <a:pt x="65" y="57"/>
                  </a:lnTo>
                  <a:lnTo>
                    <a:pt x="64" y="58"/>
                  </a:lnTo>
                  <a:lnTo>
                    <a:pt x="63" y="59"/>
                  </a:lnTo>
                  <a:lnTo>
                    <a:pt x="56" y="61"/>
                  </a:lnTo>
                  <a:lnTo>
                    <a:pt x="49" y="62"/>
                  </a:lnTo>
                  <a:lnTo>
                    <a:pt x="44" y="63"/>
                  </a:lnTo>
                  <a:lnTo>
                    <a:pt x="39" y="63"/>
                  </a:lnTo>
                  <a:lnTo>
                    <a:pt x="34" y="63"/>
                  </a:lnTo>
                  <a:lnTo>
                    <a:pt x="31" y="61"/>
                  </a:lnTo>
                  <a:lnTo>
                    <a:pt x="29" y="57"/>
                  </a:lnTo>
                  <a:lnTo>
                    <a:pt x="26" y="54"/>
                  </a:lnTo>
                  <a:lnTo>
                    <a:pt x="24" y="51"/>
                  </a:lnTo>
                  <a:lnTo>
                    <a:pt x="19" y="50"/>
                  </a:lnTo>
                  <a:lnTo>
                    <a:pt x="10" y="48"/>
                  </a:lnTo>
                  <a:lnTo>
                    <a:pt x="6" y="46"/>
                  </a:lnTo>
                  <a:lnTo>
                    <a:pt x="2" y="42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2" y="36"/>
                  </a:lnTo>
                  <a:lnTo>
                    <a:pt x="5" y="36"/>
                  </a:lnTo>
                  <a:lnTo>
                    <a:pt x="21" y="36"/>
                  </a:lnTo>
                  <a:lnTo>
                    <a:pt x="25" y="35"/>
                  </a:lnTo>
                  <a:lnTo>
                    <a:pt x="28" y="34"/>
                  </a:lnTo>
                  <a:lnTo>
                    <a:pt x="30" y="33"/>
                  </a:lnTo>
                  <a:lnTo>
                    <a:pt x="31" y="31"/>
                  </a:lnTo>
                  <a:lnTo>
                    <a:pt x="30" y="30"/>
                  </a:lnTo>
                  <a:lnTo>
                    <a:pt x="28" y="30"/>
                  </a:lnTo>
                  <a:lnTo>
                    <a:pt x="26" y="30"/>
                  </a:lnTo>
                  <a:lnTo>
                    <a:pt x="22" y="31"/>
                  </a:lnTo>
                  <a:lnTo>
                    <a:pt x="20" y="31"/>
                  </a:lnTo>
                  <a:lnTo>
                    <a:pt x="15" y="29"/>
                  </a:lnTo>
                  <a:lnTo>
                    <a:pt x="11" y="26"/>
                  </a:lnTo>
                  <a:lnTo>
                    <a:pt x="7" y="23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1"/>
                  </a:lnTo>
                  <a:lnTo>
                    <a:pt x="11" y="21"/>
                  </a:lnTo>
                  <a:lnTo>
                    <a:pt x="15" y="21"/>
                  </a:lnTo>
                  <a:lnTo>
                    <a:pt x="16" y="20"/>
                  </a:lnTo>
                  <a:lnTo>
                    <a:pt x="17" y="18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0" y="15"/>
                  </a:lnTo>
                  <a:lnTo>
                    <a:pt x="9" y="14"/>
                  </a:lnTo>
                  <a:lnTo>
                    <a:pt x="9" y="13"/>
                  </a:lnTo>
                  <a:lnTo>
                    <a:pt x="11" y="11"/>
                  </a:lnTo>
                  <a:lnTo>
                    <a:pt x="13" y="10"/>
                  </a:lnTo>
                  <a:lnTo>
                    <a:pt x="16" y="9"/>
                  </a:lnTo>
                  <a:lnTo>
                    <a:pt x="19" y="8"/>
                  </a:lnTo>
                  <a:lnTo>
                    <a:pt x="21" y="6"/>
                  </a:lnTo>
                  <a:lnTo>
                    <a:pt x="23" y="3"/>
                  </a:lnTo>
                  <a:lnTo>
                    <a:pt x="26" y="2"/>
                  </a:lnTo>
                  <a:lnTo>
                    <a:pt x="28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3" name="Freeform 127"/>
            <p:cNvSpPr>
              <a:spLocks/>
            </p:cNvSpPr>
            <p:nvPr/>
          </p:nvSpPr>
          <p:spPr bwMode="auto">
            <a:xfrm>
              <a:off x="2588395" y="2754352"/>
              <a:ext cx="24619" cy="173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5"/>
                </a:cxn>
                <a:cxn ang="0">
                  <a:pos x="16" y="11"/>
                </a:cxn>
                <a:cxn ang="0">
                  <a:pos x="17" y="11"/>
                </a:cxn>
                <a:cxn ang="0">
                  <a:pos x="16" y="11"/>
                </a:cxn>
                <a:cxn ang="0">
                  <a:pos x="16" y="12"/>
                </a:cxn>
                <a:cxn ang="0">
                  <a:pos x="15" y="11"/>
                </a:cxn>
                <a:cxn ang="0">
                  <a:pos x="14" y="11"/>
                </a:cxn>
                <a:cxn ang="0">
                  <a:pos x="12" y="11"/>
                </a:cxn>
                <a:cxn ang="0">
                  <a:pos x="11" y="11"/>
                </a:cxn>
                <a:cxn ang="0">
                  <a:pos x="11" y="10"/>
                </a:cxn>
                <a:cxn ang="0">
                  <a:pos x="8" y="8"/>
                </a:cxn>
                <a:cxn ang="0">
                  <a:pos x="2" y="2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17" h="12">
                  <a:moveTo>
                    <a:pt x="0" y="0"/>
                  </a:moveTo>
                  <a:lnTo>
                    <a:pt x="9" y="5"/>
                  </a:lnTo>
                  <a:lnTo>
                    <a:pt x="16" y="11"/>
                  </a:lnTo>
                  <a:lnTo>
                    <a:pt x="17" y="11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15" y="11"/>
                  </a:lnTo>
                  <a:lnTo>
                    <a:pt x="14" y="11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8" y="8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4" name="Freeform 128"/>
            <p:cNvSpPr>
              <a:spLocks/>
            </p:cNvSpPr>
            <p:nvPr/>
          </p:nvSpPr>
          <p:spPr bwMode="auto">
            <a:xfrm>
              <a:off x="2194506" y="2812277"/>
              <a:ext cx="39100" cy="28962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6" y="4"/>
                </a:cxn>
                <a:cxn ang="0">
                  <a:pos x="21" y="8"/>
                </a:cxn>
                <a:cxn ang="0">
                  <a:pos x="25" y="12"/>
                </a:cxn>
                <a:cxn ang="0">
                  <a:pos x="27" y="17"/>
                </a:cxn>
                <a:cxn ang="0">
                  <a:pos x="27" y="18"/>
                </a:cxn>
                <a:cxn ang="0">
                  <a:pos x="26" y="19"/>
                </a:cxn>
                <a:cxn ang="0">
                  <a:pos x="25" y="20"/>
                </a:cxn>
                <a:cxn ang="0">
                  <a:pos x="24" y="20"/>
                </a:cxn>
                <a:cxn ang="0">
                  <a:pos x="23" y="20"/>
                </a:cxn>
                <a:cxn ang="0">
                  <a:pos x="20" y="20"/>
                </a:cxn>
                <a:cxn ang="0">
                  <a:pos x="14" y="19"/>
                </a:cxn>
                <a:cxn ang="0">
                  <a:pos x="9" y="16"/>
                </a:cxn>
                <a:cxn ang="0">
                  <a:pos x="7" y="16"/>
                </a:cxn>
                <a:cxn ang="0">
                  <a:pos x="4" y="16"/>
                </a:cxn>
                <a:cxn ang="0">
                  <a:pos x="2" y="15"/>
                </a:cxn>
                <a:cxn ang="0">
                  <a:pos x="0" y="15"/>
                </a:cxn>
                <a:cxn ang="0">
                  <a:pos x="0" y="13"/>
                </a:cxn>
                <a:cxn ang="0">
                  <a:pos x="1" y="10"/>
                </a:cxn>
                <a:cxn ang="0">
                  <a:pos x="7" y="4"/>
                </a:cxn>
                <a:cxn ang="0">
                  <a:pos x="9" y="2"/>
                </a:cxn>
                <a:cxn ang="0">
                  <a:pos x="11" y="0"/>
                </a:cxn>
                <a:cxn ang="0">
                  <a:pos x="12" y="0"/>
                </a:cxn>
              </a:cxnLst>
              <a:rect l="0" t="0" r="r" b="b"/>
              <a:pathLst>
                <a:path w="27" h="20">
                  <a:moveTo>
                    <a:pt x="12" y="0"/>
                  </a:moveTo>
                  <a:lnTo>
                    <a:pt x="16" y="4"/>
                  </a:lnTo>
                  <a:lnTo>
                    <a:pt x="21" y="8"/>
                  </a:lnTo>
                  <a:lnTo>
                    <a:pt x="25" y="12"/>
                  </a:lnTo>
                  <a:lnTo>
                    <a:pt x="27" y="17"/>
                  </a:lnTo>
                  <a:lnTo>
                    <a:pt x="27" y="18"/>
                  </a:lnTo>
                  <a:lnTo>
                    <a:pt x="26" y="19"/>
                  </a:lnTo>
                  <a:lnTo>
                    <a:pt x="25" y="20"/>
                  </a:lnTo>
                  <a:lnTo>
                    <a:pt x="24" y="20"/>
                  </a:lnTo>
                  <a:lnTo>
                    <a:pt x="23" y="20"/>
                  </a:lnTo>
                  <a:lnTo>
                    <a:pt x="20" y="20"/>
                  </a:lnTo>
                  <a:lnTo>
                    <a:pt x="14" y="19"/>
                  </a:lnTo>
                  <a:lnTo>
                    <a:pt x="9" y="16"/>
                  </a:lnTo>
                  <a:lnTo>
                    <a:pt x="7" y="16"/>
                  </a:lnTo>
                  <a:lnTo>
                    <a:pt x="4" y="16"/>
                  </a:lnTo>
                  <a:lnTo>
                    <a:pt x="2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10"/>
                  </a:lnTo>
                  <a:lnTo>
                    <a:pt x="7" y="4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5" name="Freeform 129"/>
            <p:cNvSpPr>
              <a:spLocks/>
            </p:cNvSpPr>
            <p:nvPr/>
          </p:nvSpPr>
          <p:spPr bwMode="auto">
            <a:xfrm>
              <a:off x="2323389" y="2845584"/>
              <a:ext cx="5792" cy="434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3" y="2"/>
                </a:cxn>
                <a:cxn ang="0">
                  <a:pos x="2" y="3"/>
                </a:cxn>
                <a:cxn ang="0">
                  <a:pos x="1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3" y="2"/>
                  </a:lnTo>
                  <a:lnTo>
                    <a:pt x="2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6" name="Freeform 130"/>
            <p:cNvSpPr>
              <a:spLocks noEditPoints="1"/>
            </p:cNvSpPr>
            <p:nvPr/>
          </p:nvSpPr>
          <p:spPr bwMode="auto">
            <a:xfrm>
              <a:off x="2284289" y="2734078"/>
              <a:ext cx="328724" cy="218667"/>
            </a:xfrm>
            <a:custGeom>
              <a:avLst/>
              <a:gdLst/>
              <a:ahLst/>
              <a:cxnLst>
                <a:cxn ang="0">
                  <a:pos x="189" y="67"/>
                </a:cxn>
                <a:cxn ang="0">
                  <a:pos x="23" y="0"/>
                </a:cxn>
                <a:cxn ang="0">
                  <a:pos x="19" y="10"/>
                </a:cxn>
                <a:cxn ang="0">
                  <a:pos x="29" y="33"/>
                </a:cxn>
                <a:cxn ang="0">
                  <a:pos x="34" y="32"/>
                </a:cxn>
                <a:cxn ang="0">
                  <a:pos x="29" y="26"/>
                </a:cxn>
                <a:cxn ang="0">
                  <a:pos x="23" y="13"/>
                </a:cxn>
                <a:cxn ang="0">
                  <a:pos x="33" y="14"/>
                </a:cxn>
                <a:cxn ang="0">
                  <a:pos x="42" y="1"/>
                </a:cxn>
                <a:cxn ang="0">
                  <a:pos x="54" y="16"/>
                </a:cxn>
                <a:cxn ang="0">
                  <a:pos x="55" y="19"/>
                </a:cxn>
                <a:cxn ang="0">
                  <a:pos x="60" y="20"/>
                </a:cxn>
                <a:cxn ang="0">
                  <a:pos x="70" y="10"/>
                </a:cxn>
                <a:cxn ang="0">
                  <a:pos x="54" y="3"/>
                </a:cxn>
                <a:cxn ang="0">
                  <a:pos x="75" y="9"/>
                </a:cxn>
                <a:cxn ang="0">
                  <a:pos x="90" y="25"/>
                </a:cxn>
                <a:cxn ang="0">
                  <a:pos x="104" y="28"/>
                </a:cxn>
                <a:cxn ang="0">
                  <a:pos x="109" y="25"/>
                </a:cxn>
                <a:cxn ang="0">
                  <a:pos x="114" y="41"/>
                </a:cxn>
                <a:cxn ang="0">
                  <a:pos x="122" y="31"/>
                </a:cxn>
                <a:cxn ang="0">
                  <a:pos x="134" y="34"/>
                </a:cxn>
                <a:cxn ang="0">
                  <a:pos x="133" y="44"/>
                </a:cxn>
                <a:cxn ang="0">
                  <a:pos x="144" y="42"/>
                </a:cxn>
                <a:cxn ang="0">
                  <a:pos x="144" y="51"/>
                </a:cxn>
                <a:cxn ang="0">
                  <a:pos x="152" y="54"/>
                </a:cxn>
                <a:cxn ang="0">
                  <a:pos x="172" y="65"/>
                </a:cxn>
                <a:cxn ang="0">
                  <a:pos x="174" y="64"/>
                </a:cxn>
                <a:cxn ang="0">
                  <a:pos x="175" y="60"/>
                </a:cxn>
                <a:cxn ang="0">
                  <a:pos x="190" y="65"/>
                </a:cxn>
                <a:cxn ang="0">
                  <a:pos x="193" y="69"/>
                </a:cxn>
                <a:cxn ang="0">
                  <a:pos x="213" y="71"/>
                </a:cxn>
                <a:cxn ang="0">
                  <a:pos x="208" y="72"/>
                </a:cxn>
                <a:cxn ang="0">
                  <a:pos x="217" y="79"/>
                </a:cxn>
                <a:cxn ang="0">
                  <a:pos x="207" y="81"/>
                </a:cxn>
                <a:cxn ang="0">
                  <a:pos x="210" y="97"/>
                </a:cxn>
                <a:cxn ang="0">
                  <a:pos x="201" y="83"/>
                </a:cxn>
                <a:cxn ang="0">
                  <a:pos x="193" y="84"/>
                </a:cxn>
                <a:cxn ang="0">
                  <a:pos x="179" y="98"/>
                </a:cxn>
                <a:cxn ang="0">
                  <a:pos x="183" y="96"/>
                </a:cxn>
                <a:cxn ang="0">
                  <a:pos x="190" y="103"/>
                </a:cxn>
                <a:cxn ang="0">
                  <a:pos x="203" y="104"/>
                </a:cxn>
                <a:cxn ang="0">
                  <a:pos x="208" y="109"/>
                </a:cxn>
                <a:cxn ang="0">
                  <a:pos x="216" y="113"/>
                </a:cxn>
                <a:cxn ang="0">
                  <a:pos x="227" y="135"/>
                </a:cxn>
                <a:cxn ang="0">
                  <a:pos x="211" y="151"/>
                </a:cxn>
                <a:cxn ang="0">
                  <a:pos x="184" y="138"/>
                </a:cxn>
                <a:cxn ang="0">
                  <a:pos x="164" y="133"/>
                </a:cxn>
                <a:cxn ang="0">
                  <a:pos x="169" y="130"/>
                </a:cxn>
                <a:cxn ang="0">
                  <a:pos x="149" y="123"/>
                </a:cxn>
                <a:cxn ang="0">
                  <a:pos x="146" y="101"/>
                </a:cxn>
                <a:cxn ang="0">
                  <a:pos x="162" y="87"/>
                </a:cxn>
                <a:cxn ang="0">
                  <a:pos x="144" y="80"/>
                </a:cxn>
                <a:cxn ang="0">
                  <a:pos x="124" y="66"/>
                </a:cxn>
                <a:cxn ang="0">
                  <a:pos x="118" y="65"/>
                </a:cxn>
                <a:cxn ang="0">
                  <a:pos x="107" y="60"/>
                </a:cxn>
                <a:cxn ang="0">
                  <a:pos x="101" y="55"/>
                </a:cxn>
                <a:cxn ang="0">
                  <a:pos x="90" y="48"/>
                </a:cxn>
                <a:cxn ang="0">
                  <a:pos x="76" y="38"/>
                </a:cxn>
                <a:cxn ang="0">
                  <a:pos x="65" y="49"/>
                </a:cxn>
                <a:cxn ang="0">
                  <a:pos x="58" y="50"/>
                </a:cxn>
                <a:cxn ang="0">
                  <a:pos x="21" y="43"/>
                </a:cxn>
                <a:cxn ang="0">
                  <a:pos x="5" y="18"/>
                </a:cxn>
              </a:cxnLst>
              <a:rect l="0" t="0" r="r" b="b"/>
              <a:pathLst>
                <a:path w="227" h="151">
                  <a:moveTo>
                    <a:pt x="184" y="67"/>
                  </a:moveTo>
                  <a:lnTo>
                    <a:pt x="184" y="67"/>
                  </a:lnTo>
                  <a:lnTo>
                    <a:pt x="185" y="68"/>
                  </a:lnTo>
                  <a:lnTo>
                    <a:pt x="187" y="68"/>
                  </a:lnTo>
                  <a:lnTo>
                    <a:pt x="189" y="67"/>
                  </a:lnTo>
                  <a:lnTo>
                    <a:pt x="187" y="67"/>
                  </a:lnTo>
                  <a:lnTo>
                    <a:pt x="186" y="67"/>
                  </a:lnTo>
                  <a:lnTo>
                    <a:pt x="184" y="67"/>
                  </a:lnTo>
                  <a:close/>
                  <a:moveTo>
                    <a:pt x="20" y="0"/>
                  </a:moveTo>
                  <a:lnTo>
                    <a:pt x="23" y="0"/>
                  </a:lnTo>
                  <a:lnTo>
                    <a:pt x="24" y="0"/>
                  </a:lnTo>
                  <a:lnTo>
                    <a:pt x="25" y="1"/>
                  </a:lnTo>
                  <a:lnTo>
                    <a:pt x="25" y="2"/>
                  </a:lnTo>
                  <a:lnTo>
                    <a:pt x="24" y="5"/>
                  </a:lnTo>
                  <a:lnTo>
                    <a:pt x="19" y="10"/>
                  </a:lnTo>
                  <a:lnTo>
                    <a:pt x="18" y="13"/>
                  </a:lnTo>
                  <a:lnTo>
                    <a:pt x="18" y="18"/>
                  </a:lnTo>
                  <a:lnTo>
                    <a:pt x="21" y="23"/>
                  </a:lnTo>
                  <a:lnTo>
                    <a:pt x="24" y="28"/>
                  </a:lnTo>
                  <a:lnTo>
                    <a:pt x="29" y="33"/>
                  </a:lnTo>
                  <a:lnTo>
                    <a:pt x="33" y="35"/>
                  </a:lnTo>
                  <a:lnTo>
                    <a:pt x="33" y="35"/>
                  </a:lnTo>
                  <a:lnTo>
                    <a:pt x="34" y="34"/>
                  </a:lnTo>
                  <a:lnTo>
                    <a:pt x="34" y="33"/>
                  </a:lnTo>
                  <a:lnTo>
                    <a:pt x="34" y="32"/>
                  </a:lnTo>
                  <a:lnTo>
                    <a:pt x="34" y="30"/>
                  </a:lnTo>
                  <a:lnTo>
                    <a:pt x="34" y="29"/>
                  </a:lnTo>
                  <a:lnTo>
                    <a:pt x="33" y="28"/>
                  </a:lnTo>
                  <a:lnTo>
                    <a:pt x="32" y="27"/>
                  </a:lnTo>
                  <a:lnTo>
                    <a:pt x="29" y="26"/>
                  </a:lnTo>
                  <a:lnTo>
                    <a:pt x="23" y="24"/>
                  </a:lnTo>
                  <a:lnTo>
                    <a:pt x="21" y="22"/>
                  </a:lnTo>
                  <a:lnTo>
                    <a:pt x="20" y="20"/>
                  </a:lnTo>
                  <a:lnTo>
                    <a:pt x="20" y="16"/>
                  </a:lnTo>
                  <a:lnTo>
                    <a:pt x="23" y="13"/>
                  </a:lnTo>
                  <a:lnTo>
                    <a:pt x="25" y="12"/>
                  </a:lnTo>
                  <a:lnTo>
                    <a:pt x="27" y="13"/>
                  </a:lnTo>
                  <a:lnTo>
                    <a:pt x="29" y="14"/>
                  </a:lnTo>
                  <a:lnTo>
                    <a:pt x="31" y="14"/>
                  </a:lnTo>
                  <a:lnTo>
                    <a:pt x="33" y="14"/>
                  </a:lnTo>
                  <a:lnTo>
                    <a:pt x="36" y="11"/>
                  </a:lnTo>
                  <a:lnTo>
                    <a:pt x="37" y="8"/>
                  </a:lnTo>
                  <a:lnTo>
                    <a:pt x="38" y="5"/>
                  </a:lnTo>
                  <a:lnTo>
                    <a:pt x="40" y="1"/>
                  </a:lnTo>
                  <a:lnTo>
                    <a:pt x="42" y="1"/>
                  </a:lnTo>
                  <a:lnTo>
                    <a:pt x="45" y="2"/>
                  </a:lnTo>
                  <a:lnTo>
                    <a:pt x="48" y="4"/>
                  </a:lnTo>
                  <a:lnTo>
                    <a:pt x="51" y="8"/>
                  </a:lnTo>
                  <a:lnTo>
                    <a:pt x="54" y="12"/>
                  </a:lnTo>
                  <a:lnTo>
                    <a:pt x="54" y="16"/>
                  </a:lnTo>
                  <a:lnTo>
                    <a:pt x="53" y="20"/>
                  </a:lnTo>
                  <a:lnTo>
                    <a:pt x="54" y="24"/>
                  </a:lnTo>
                  <a:lnTo>
                    <a:pt x="54" y="23"/>
                  </a:lnTo>
                  <a:lnTo>
                    <a:pt x="54" y="21"/>
                  </a:lnTo>
                  <a:lnTo>
                    <a:pt x="55" y="19"/>
                  </a:lnTo>
                  <a:lnTo>
                    <a:pt x="56" y="18"/>
                  </a:lnTo>
                  <a:lnTo>
                    <a:pt x="57" y="18"/>
                  </a:lnTo>
                  <a:lnTo>
                    <a:pt x="58" y="19"/>
                  </a:lnTo>
                  <a:lnTo>
                    <a:pt x="59" y="19"/>
                  </a:lnTo>
                  <a:lnTo>
                    <a:pt x="60" y="20"/>
                  </a:lnTo>
                  <a:lnTo>
                    <a:pt x="60" y="20"/>
                  </a:lnTo>
                  <a:lnTo>
                    <a:pt x="65" y="16"/>
                  </a:lnTo>
                  <a:lnTo>
                    <a:pt x="69" y="12"/>
                  </a:lnTo>
                  <a:lnTo>
                    <a:pt x="72" y="10"/>
                  </a:lnTo>
                  <a:lnTo>
                    <a:pt x="70" y="10"/>
                  </a:lnTo>
                  <a:lnTo>
                    <a:pt x="69" y="9"/>
                  </a:lnTo>
                  <a:lnTo>
                    <a:pt x="68" y="9"/>
                  </a:lnTo>
                  <a:lnTo>
                    <a:pt x="67" y="9"/>
                  </a:lnTo>
                  <a:lnTo>
                    <a:pt x="59" y="6"/>
                  </a:lnTo>
                  <a:lnTo>
                    <a:pt x="54" y="3"/>
                  </a:lnTo>
                  <a:lnTo>
                    <a:pt x="50" y="2"/>
                  </a:lnTo>
                  <a:lnTo>
                    <a:pt x="48" y="1"/>
                  </a:lnTo>
                  <a:lnTo>
                    <a:pt x="47" y="0"/>
                  </a:lnTo>
                  <a:lnTo>
                    <a:pt x="61" y="4"/>
                  </a:lnTo>
                  <a:lnTo>
                    <a:pt x="75" y="9"/>
                  </a:lnTo>
                  <a:lnTo>
                    <a:pt x="77" y="9"/>
                  </a:lnTo>
                  <a:lnTo>
                    <a:pt x="81" y="11"/>
                  </a:lnTo>
                  <a:lnTo>
                    <a:pt x="85" y="15"/>
                  </a:lnTo>
                  <a:lnTo>
                    <a:pt x="88" y="18"/>
                  </a:lnTo>
                  <a:lnTo>
                    <a:pt x="90" y="25"/>
                  </a:lnTo>
                  <a:lnTo>
                    <a:pt x="92" y="28"/>
                  </a:lnTo>
                  <a:lnTo>
                    <a:pt x="95" y="30"/>
                  </a:lnTo>
                  <a:lnTo>
                    <a:pt x="99" y="31"/>
                  </a:lnTo>
                  <a:lnTo>
                    <a:pt x="103" y="30"/>
                  </a:lnTo>
                  <a:lnTo>
                    <a:pt x="104" y="28"/>
                  </a:lnTo>
                  <a:lnTo>
                    <a:pt x="105" y="23"/>
                  </a:lnTo>
                  <a:lnTo>
                    <a:pt x="106" y="21"/>
                  </a:lnTo>
                  <a:lnTo>
                    <a:pt x="107" y="21"/>
                  </a:lnTo>
                  <a:lnTo>
                    <a:pt x="108" y="22"/>
                  </a:lnTo>
                  <a:lnTo>
                    <a:pt x="109" y="25"/>
                  </a:lnTo>
                  <a:lnTo>
                    <a:pt x="109" y="28"/>
                  </a:lnTo>
                  <a:lnTo>
                    <a:pt x="109" y="32"/>
                  </a:lnTo>
                  <a:lnTo>
                    <a:pt x="110" y="35"/>
                  </a:lnTo>
                  <a:lnTo>
                    <a:pt x="112" y="38"/>
                  </a:lnTo>
                  <a:lnTo>
                    <a:pt x="114" y="41"/>
                  </a:lnTo>
                  <a:lnTo>
                    <a:pt x="117" y="41"/>
                  </a:lnTo>
                  <a:lnTo>
                    <a:pt x="121" y="40"/>
                  </a:lnTo>
                  <a:lnTo>
                    <a:pt x="122" y="39"/>
                  </a:lnTo>
                  <a:lnTo>
                    <a:pt x="122" y="34"/>
                  </a:lnTo>
                  <a:lnTo>
                    <a:pt x="122" y="31"/>
                  </a:lnTo>
                  <a:lnTo>
                    <a:pt x="122" y="28"/>
                  </a:lnTo>
                  <a:lnTo>
                    <a:pt x="124" y="27"/>
                  </a:lnTo>
                  <a:lnTo>
                    <a:pt x="127" y="28"/>
                  </a:lnTo>
                  <a:lnTo>
                    <a:pt x="131" y="30"/>
                  </a:lnTo>
                  <a:lnTo>
                    <a:pt x="134" y="34"/>
                  </a:lnTo>
                  <a:lnTo>
                    <a:pt x="135" y="38"/>
                  </a:lnTo>
                  <a:lnTo>
                    <a:pt x="135" y="41"/>
                  </a:lnTo>
                  <a:lnTo>
                    <a:pt x="134" y="42"/>
                  </a:lnTo>
                  <a:lnTo>
                    <a:pt x="133" y="43"/>
                  </a:lnTo>
                  <a:lnTo>
                    <a:pt x="133" y="44"/>
                  </a:lnTo>
                  <a:lnTo>
                    <a:pt x="133" y="44"/>
                  </a:lnTo>
                  <a:lnTo>
                    <a:pt x="133" y="45"/>
                  </a:lnTo>
                  <a:lnTo>
                    <a:pt x="137" y="45"/>
                  </a:lnTo>
                  <a:lnTo>
                    <a:pt x="140" y="44"/>
                  </a:lnTo>
                  <a:lnTo>
                    <a:pt x="144" y="42"/>
                  </a:lnTo>
                  <a:lnTo>
                    <a:pt x="148" y="42"/>
                  </a:lnTo>
                  <a:lnTo>
                    <a:pt x="150" y="43"/>
                  </a:lnTo>
                  <a:lnTo>
                    <a:pt x="151" y="44"/>
                  </a:lnTo>
                  <a:lnTo>
                    <a:pt x="149" y="47"/>
                  </a:lnTo>
                  <a:lnTo>
                    <a:pt x="144" y="51"/>
                  </a:lnTo>
                  <a:lnTo>
                    <a:pt x="142" y="53"/>
                  </a:lnTo>
                  <a:lnTo>
                    <a:pt x="144" y="54"/>
                  </a:lnTo>
                  <a:lnTo>
                    <a:pt x="145" y="55"/>
                  </a:lnTo>
                  <a:lnTo>
                    <a:pt x="150" y="54"/>
                  </a:lnTo>
                  <a:lnTo>
                    <a:pt x="152" y="54"/>
                  </a:lnTo>
                  <a:lnTo>
                    <a:pt x="155" y="55"/>
                  </a:lnTo>
                  <a:lnTo>
                    <a:pt x="158" y="56"/>
                  </a:lnTo>
                  <a:lnTo>
                    <a:pt x="161" y="58"/>
                  </a:lnTo>
                  <a:lnTo>
                    <a:pt x="170" y="64"/>
                  </a:lnTo>
                  <a:lnTo>
                    <a:pt x="172" y="65"/>
                  </a:lnTo>
                  <a:lnTo>
                    <a:pt x="172" y="65"/>
                  </a:lnTo>
                  <a:lnTo>
                    <a:pt x="173" y="65"/>
                  </a:lnTo>
                  <a:lnTo>
                    <a:pt x="174" y="66"/>
                  </a:lnTo>
                  <a:lnTo>
                    <a:pt x="174" y="65"/>
                  </a:lnTo>
                  <a:lnTo>
                    <a:pt x="174" y="64"/>
                  </a:lnTo>
                  <a:lnTo>
                    <a:pt x="174" y="63"/>
                  </a:lnTo>
                  <a:lnTo>
                    <a:pt x="173" y="62"/>
                  </a:lnTo>
                  <a:lnTo>
                    <a:pt x="172" y="61"/>
                  </a:lnTo>
                  <a:lnTo>
                    <a:pt x="173" y="61"/>
                  </a:lnTo>
                  <a:lnTo>
                    <a:pt x="175" y="60"/>
                  </a:lnTo>
                  <a:lnTo>
                    <a:pt x="178" y="60"/>
                  </a:lnTo>
                  <a:lnTo>
                    <a:pt x="181" y="61"/>
                  </a:lnTo>
                  <a:lnTo>
                    <a:pt x="182" y="61"/>
                  </a:lnTo>
                  <a:lnTo>
                    <a:pt x="185" y="62"/>
                  </a:lnTo>
                  <a:lnTo>
                    <a:pt x="190" y="65"/>
                  </a:lnTo>
                  <a:lnTo>
                    <a:pt x="191" y="67"/>
                  </a:lnTo>
                  <a:lnTo>
                    <a:pt x="190" y="67"/>
                  </a:lnTo>
                  <a:lnTo>
                    <a:pt x="192" y="67"/>
                  </a:lnTo>
                  <a:lnTo>
                    <a:pt x="193" y="68"/>
                  </a:lnTo>
                  <a:lnTo>
                    <a:pt x="193" y="69"/>
                  </a:lnTo>
                  <a:lnTo>
                    <a:pt x="194" y="70"/>
                  </a:lnTo>
                  <a:lnTo>
                    <a:pt x="196" y="70"/>
                  </a:lnTo>
                  <a:lnTo>
                    <a:pt x="199" y="69"/>
                  </a:lnTo>
                  <a:lnTo>
                    <a:pt x="207" y="69"/>
                  </a:lnTo>
                  <a:lnTo>
                    <a:pt x="213" y="71"/>
                  </a:lnTo>
                  <a:lnTo>
                    <a:pt x="213" y="71"/>
                  </a:lnTo>
                  <a:lnTo>
                    <a:pt x="209" y="71"/>
                  </a:lnTo>
                  <a:lnTo>
                    <a:pt x="208" y="72"/>
                  </a:lnTo>
                  <a:lnTo>
                    <a:pt x="208" y="72"/>
                  </a:lnTo>
                  <a:lnTo>
                    <a:pt x="208" y="72"/>
                  </a:lnTo>
                  <a:lnTo>
                    <a:pt x="209" y="74"/>
                  </a:lnTo>
                  <a:lnTo>
                    <a:pt x="211" y="74"/>
                  </a:lnTo>
                  <a:lnTo>
                    <a:pt x="214" y="75"/>
                  </a:lnTo>
                  <a:lnTo>
                    <a:pt x="217" y="77"/>
                  </a:lnTo>
                  <a:lnTo>
                    <a:pt x="217" y="79"/>
                  </a:lnTo>
                  <a:lnTo>
                    <a:pt x="216" y="81"/>
                  </a:lnTo>
                  <a:lnTo>
                    <a:pt x="214" y="81"/>
                  </a:lnTo>
                  <a:lnTo>
                    <a:pt x="210" y="80"/>
                  </a:lnTo>
                  <a:lnTo>
                    <a:pt x="208" y="80"/>
                  </a:lnTo>
                  <a:lnTo>
                    <a:pt x="207" y="81"/>
                  </a:lnTo>
                  <a:lnTo>
                    <a:pt x="208" y="86"/>
                  </a:lnTo>
                  <a:lnTo>
                    <a:pt x="210" y="91"/>
                  </a:lnTo>
                  <a:lnTo>
                    <a:pt x="211" y="95"/>
                  </a:lnTo>
                  <a:lnTo>
                    <a:pt x="211" y="96"/>
                  </a:lnTo>
                  <a:lnTo>
                    <a:pt x="210" y="97"/>
                  </a:lnTo>
                  <a:lnTo>
                    <a:pt x="210" y="97"/>
                  </a:lnTo>
                  <a:lnTo>
                    <a:pt x="209" y="97"/>
                  </a:lnTo>
                  <a:lnTo>
                    <a:pt x="206" y="93"/>
                  </a:lnTo>
                  <a:lnTo>
                    <a:pt x="204" y="88"/>
                  </a:lnTo>
                  <a:lnTo>
                    <a:pt x="201" y="83"/>
                  </a:lnTo>
                  <a:lnTo>
                    <a:pt x="197" y="80"/>
                  </a:lnTo>
                  <a:lnTo>
                    <a:pt x="195" y="80"/>
                  </a:lnTo>
                  <a:lnTo>
                    <a:pt x="194" y="81"/>
                  </a:lnTo>
                  <a:lnTo>
                    <a:pt x="193" y="82"/>
                  </a:lnTo>
                  <a:lnTo>
                    <a:pt x="193" y="84"/>
                  </a:lnTo>
                  <a:lnTo>
                    <a:pt x="192" y="85"/>
                  </a:lnTo>
                  <a:lnTo>
                    <a:pt x="191" y="87"/>
                  </a:lnTo>
                  <a:lnTo>
                    <a:pt x="190" y="88"/>
                  </a:lnTo>
                  <a:lnTo>
                    <a:pt x="185" y="93"/>
                  </a:lnTo>
                  <a:lnTo>
                    <a:pt x="179" y="98"/>
                  </a:lnTo>
                  <a:lnTo>
                    <a:pt x="180" y="98"/>
                  </a:lnTo>
                  <a:lnTo>
                    <a:pt x="181" y="97"/>
                  </a:lnTo>
                  <a:lnTo>
                    <a:pt x="181" y="97"/>
                  </a:lnTo>
                  <a:lnTo>
                    <a:pt x="182" y="96"/>
                  </a:lnTo>
                  <a:lnTo>
                    <a:pt x="183" y="96"/>
                  </a:lnTo>
                  <a:lnTo>
                    <a:pt x="185" y="97"/>
                  </a:lnTo>
                  <a:lnTo>
                    <a:pt x="186" y="98"/>
                  </a:lnTo>
                  <a:lnTo>
                    <a:pt x="187" y="100"/>
                  </a:lnTo>
                  <a:lnTo>
                    <a:pt x="189" y="101"/>
                  </a:lnTo>
                  <a:lnTo>
                    <a:pt x="190" y="103"/>
                  </a:lnTo>
                  <a:lnTo>
                    <a:pt x="192" y="105"/>
                  </a:lnTo>
                  <a:lnTo>
                    <a:pt x="195" y="106"/>
                  </a:lnTo>
                  <a:lnTo>
                    <a:pt x="197" y="107"/>
                  </a:lnTo>
                  <a:lnTo>
                    <a:pt x="199" y="106"/>
                  </a:lnTo>
                  <a:lnTo>
                    <a:pt x="203" y="104"/>
                  </a:lnTo>
                  <a:lnTo>
                    <a:pt x="204" y="103"/>
                  </a:lnTo>
                  <a:lnTo>
                    <a:pt x="206" y="104"/>
                  </a:lnTo>
                  <a:lnTo>
                    <a:pt x="209" y="108"/>
                  </a:lnTo>
                  <a:lnTo>
                    <a:pt x="209" y="109"/>
                  </a:lnTo>
                  <a:lnTo>
                    <a:pt x="208" y="109"/>
                  </a:lnTo>
                  <a:lnTo>
                    <a:pt x="206" y="111"/>
                  </a:lnTo>
                  <a:lnTo>
                    <a:pt x="207" y="111"/>
                  </a:lnTo>
                  <a:lnTo>
                    <a:pt x="210" y="112"/>
                  </a:lnTo>
                  <a:lnTo>
                    <a:pt x="213" y="112"/>
                  </a:lnTo>
                  <a:lnTo>
                    <a:pt x="216" y="113"/>
                  </a:lnTo>
                  <a:lnTo>
                    <a:pt x="219" y="117"/>
                  </a:lnTo>
                  <a:lnTo>
                    <a:pt x="222" y="120"/>
                  </a:lnTo>
                  <a:lnTo>
                    <a:pt x="225" y="125"/>
                  </a:lnTo>
                  <a:lnTo>
                    <a:pt x="227" y="130"/>
                  </a:lnTo>
                  <a:lnTo>
                    <a:pt x="227" y="135"/>
                  </a:lnTo>
                  <a:lnTo>
                    <a:pt x="227" y="140"/>
                  </a:lnTo>
                  <a:lnTo>
                    <a:pt x="225" y="145"/>
                  </a:lnTo>
                  <a:lnTo>
                    <a:pt x="221" y="148"/>
                  </a:lnTo>
                  <a:lnTo>
                    <a:pt x="216" y="151"/>
                  </a:lnTo>
                  <a:lnTo>
                    <a:pt x="211" y="151"/>
                  </a:lnTo>
                  <a:lnTo>
                    <a:pt x="207" y="150"/>
                  </a:lnTo>
                  <a:lnTo>
                    <a:pt x="203" y="147"/>
                  </a:lnTo>
                  <a:lnTo>
                    <a:pt x="195" y="142"/>
                  </a:lnTo>
                  <a:lnTo>
                    <a:pt x="191" y="140"/>
                  </a:lnTo>
                  <a:lnTo>
                    <a:pt x="184" y="138"/>
                  </a:lnTo>
                  <a:lnTo>
                    <a:pt x="178" y="137"/>
                  </a:lnTo>
                  <a:lnTo>
                    <a:pt x="170" y="136"/>
                  </a:lnTo>
                  <a:lnTo>
                    <a:pt x="164" y="134"/>
                  </a:lnTo>
                  <a:lnTo>
                    <a:pt x="164" y="134"/>
                  </a:lnTo>
                  <a:lnTo>
                    <a:pt x="164" y="133"/>
                  </a:lnTo>
                  <a:lnTo>
                    <a:pt x="165" y="133"/>
                  </a:lnTo>
                  <a:lnTo>
                    <a:pt x="168" y="132"/>
                  </a:lnTo>
                  <a:lnTo>
                    <a:pt x="170" y="131"/>
                  </a:lnTo>
                  <a:lnTo>
                    <a:pt x="170" y="131"/>
                  </a:lnTo>
                  <a:lnTo>
                    <a:pt x="169" y="130"/>
                  </a:lnTo>
                  <a:lnTo>
                    <a:pt x="165" y="129"/>
                  </a:lnTo>
                  <a:lnTo>
                    <a:pt x="161" y="127"/>
                  </a:lnTo>
                  <a:lnTo>
                    <a:pt x="156" y="125"/>
                  </a:lnTo>
                  <a:lnTo>
                    <a:pt x="152" y="124"/>
                  </a:lnTo>
                  <a:lnTo>
                    <a:pt x="149" y="123"/>
                  </a:lnTo>
                  <a:lnTo>
                    <a:pt x="132" y="118"/>
                  </a:lnTo>
                  <a:lnTo>
                    <a:pt x="135" y="115"/>
                  </a:lnTo>
                  <a:lnTo>
                    <a:pt x="137" y="110"/>
                  </a:lnTo>
                  <a:lnTo>
                    <a:pt x="140" y="106"/>
                  </a:lnTo>
                  <a:lnTo>
                    <a:pt x="146" y="101"/>
                  </a:lnTo>
                  <a:lnTo>
                    <a:pt x="153" y="96"/>
                  </a:lnTo>
                  <a:lnTo>
                    <a:pt x="155" y="94"/>
                  </a:lnTo>
                  <a:lnTo>
                    <a:pt x="159" y="92"/>
                  </a:lnTo>
                  <a:lnTo>
                    <a:pt x="161" y="90"/>
                  </a:lnTo>
                  <a:lnTo>
                    <a:pt x="162" y="87"/>
                  </a:lnTo>
                  <a:lnTo>
                    <a:pt x="162" y="84"/>
                  </a:lnTo>
                  <a:lnTo>
                    <a:pt x="160" y="82"/>
                  </a:lnTo>
                  <a:lnTo>
                    <a:pt x="157" y="81"/>
                  </a:lnTo>
                  <a:lnTo>
                    <a:pt x="153" y="81"/>
                  </a:lnTo>
                  <a:lnTo>
                    <a:pt x="144" y="80"/>
                  </a:lnTo>
                  <a:lnTo>
                    <a:pt x="139" y="79"/>
                  </a:lnTo>
                  <a:lnTo>
                    <a:pt x="136" y="78"/>
                  </a:lnTo>
                  <a:lnTo>
                    <a:pt x="132" y="75"/>
                  </a:lnTo>
                  <a:lnTo>
                    <a:pt x="128" y="70"/>
                  </a:lnTo>
                  <a:lnTo>
                    <a:pt x="124" y="66"/>
                  </a:lnTo>
                  <a:lnTo>
                    <a:pt x="123" y="65"/>
                  </a:lnTo>
                  <a:lnTo>
                    <a:pt x="122" y="65"/>
                  </a:lnTo>
                  <a:lnTo>
                    <a:pt x="120" y="66"/>
                  </a:lnTo>
                  <a:lnTo>
                    <a:pt x="119" y="66"/>
                  </a:lnTo>
                  <a:lnTo>
                    <a:pt x="118" y="65"/>
                  </a:lnTo>
                  <a:lnTo>
                    <a:pt x="117" y="65"/>
                  </a:lnTo>
                  <a:lnTo>
                    <a:pt x="117" y="62"/>
                  </a:lnTo>
                  <a:lnTo>
                    <a:pt x="116" y="61"/>
                  </a:lnTo>
                  <a:lnTo>
                    <a:pt x="113" y="60"/>
                  </a:lnTo>
                  <a:lnTo>
                    <a:pt x="107" y="60"/>
                  </a:lnTo>
                  <a:lnTo>
                    <a:pt x="106" y="59"/>
                  </a:lnTo>
                  <a:lnTo>
                    <a:pt x="105" y="58"/>
                  </a:lnTo>
                  <a:lnTo>
                    <a:pt x="103" y="57"/>
                  </a:lnTo>
                  <a:lnTo>
                    <a:pt x="102" y="56"/>
                  </a:lnTo>
                  <a:lnTo>
                    <a:pt x="101" y="55"/>
                  </a:lnTo>
                  <a:lnTo>
                    <a:pt x="96" y="53"/>
                  </a:lnTo>
                  <a:lnTo>
                    <a:pt x="92" y="51"/>
                  </a:lnTo>
                  <a:lnTo>
                    <a:pt x="91" y="50"/>
                  </a:lnTo>
                  <a:lnTo>
                    <a:pt x="90" y="50"/>
                  </a:lnTo>
                  <a:lnTo>
                    <a:pt x="90" y="48"/>
                  </a:lnTo>
                  <a:lnTo>
                    <a:pt x="89" y="48"/>
                  </a:lnTo>
                  <a:lnTo>
                    <a:pt x="88" y="47"/>
                  </a:lnTo>
                  <a:lnTo>
                    <a:pt x="83" y="43"/>
                  </a:lnTo>
                  <a:lnTo>
                    <a:pt x="80" y="40"/>
                  </a:lnTo>
                  <a:lnTo>
                    <a:pt x="76" y="38"/>
                  </a:lnTo>
                  <a:lnTo>
                    <a:pt x="71" y="38"/>
                  </a:lnTo>
                  <a:lnTo>
                    <a:pt x="68" y="40"/>
                  </a:lnTo>
                  <a:lnTo>
                    <a:pt x="67" y="42"/>
                  </a:lnTo>
                  <a:lnTo>
                    <a:pt x="66" y="46"/>
                  </a:lnTo>
                  <a:lnTo>
                    <a:pt x="65" y="49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62" y="52"/>
                  </a:lnTo>
                  <a:lnTo>
                    <a:pt x="59" y="51"/>
                  </a:lnTo>
                  <a:lnTo>
                    <a:pt x="58" y="50"/>
                  </a:lnTo>
                  <a:lnTo>
                    <a:pt x="58" y="51"/>
                  </a:lnTo>
                  <a:lnTo>
                    <a:pt x="56" y="52"/>
                  </a:lnTo>
                  <a:lnTo>
                    <a:pt x="55" y="52"/>
                  </a:lnTo>
                  <a:lnTo>
                    <a:pt x="38" y="48"/>
                  </a:lnTo>
                  <a:lnTo>
                    <a:pt x="21" y="43"/>
                  </a:lnTo>
                  <a:lnTo>
                    <a:pt x="4" y="37"/>
                  </a:lnTo>
                  <a:lnTo>
                    <a:pt x="1" y="35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5" y="18"/>
                  </a:lnTo>
                  <a:lnTo>
                    <a:pt x="11" y="9"/>
                  </a:lnTo>
                  <a:lnTo>
                    <a:pt x="18" y="1"/>
                  </a:lnTo>
                  <a:lnTo>
                    <a:pt x="2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7" name="Freeform 131"/>
            <p:cNvSpPr>
              <a:spLocks/>
            </p:cNvSpPr>
            <p:nvPr/>
          </p:nvSpPr>
          <p:spPr bwMode="auto">
            <a:xfrm>
              <a:off x="2468202" y="2903509"/>
              <a:ext cx="7241" cy="28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4" y="2"/>
                </a:cxn>
                <a:cxn ang="0">
                  <a:pos x="3" y="2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lnTo>
                    <a:pt x="5" y="1"/>
                  </a:lnTo>
                  <a:lnTo>
                    <a:pt x="4" y="2"/>
                  </a:lnTo>
                  <a:lnTo>
                    <a:pt x="3" y="2"/>
                  </a:lnTo>
                  <a:lnTo>
                    <a:pt x="1" y="2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8" name="Freeform 132"/>
            <p:cNvSpPr>
              <a:spLocks/>
            </p:cNvSpPr>
            <p:nvPr/>
          </p:nvSpPr>
          <p:spPr bwMode="auto">
            <a:xfrm>
              <a:off x="2442135" y="2891924"/>
              <a:ext cx="26066" cy="1158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4" y="0"/>
                </a:cxn>
                <a:cxn ang="0">
                  <a:pos x="8" y="1"/>
                </a:cxn>
                <a:cxn ang="0">
                  <a:pos x="12" y="2"/>
                </a:cxn>
                <a:cxn ang="0">
                  <a:pos x="15" y="3"/>
                </a:cxn>
                <a:cxn ang="0">
                  <a:pos x="16" y="3"/>
                </a:cxn>
                <a:cxn ang="0">
                  <a:pos x="17" y="4"/>
                </a:cxn>
                <a:cxn ang="0">
                  <a:pos x="18" y="8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4" y="0"/>
                  </a:lnTo>
                  <a:lnTo>
                    <a:pt x="8" y="1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7" y="4"/>
                  </a:lnTo>
                  <a:lnTo>
                    <a:pt x="18" y="8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9" name="Freeform 133"/>
            <p:cNvSpPr>
              <a:spLocks noEditPoints="1"/>
            </p:cNvSpPr>
            <p:nvPr/>
          </p:nvSpPr>
          <p:spPr bwMode="auto">
            <a:xfrm>
              <a:off x="2817199" y="2683394"/>
              <a:ext cx="76751" cy="56477"/>
            </a:xfrm>
            <a:custGeom>
              <a:avLst/>
              <a:gdLst/>
              <a:ahLst/>
              <a:cxnLst>
                <a:cxn ang="0">
                  <a:pos x="22" y="26"/>
                </a:cxn>
                <a:cxn ang="0">
                  <a:pos x="23" y="26"/>
                </a:cxn>
                <a:cxn ang="0">
                  <a:pos x="22" y="26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9" y="0"/>
                </a:cxn>
                <a:cxn ang="0">
                  <a:pos x="10" y="1"/>
                </a:cxn>
                <a:cxn ang="0">
                  <a:pos x="12" y="1"/>
                </a:cxn>
                <a:cxn ang="0">
                  <a:pos x="13" y="1"/>
                </a:cxn>
                <a:cxn ang="0">
                  <a:pos x="14" y="2"/>
                </a:cxn>
                <a:cxn ang="0">
                  <a:pos x="21" y="4"/>
                </a:cxn>
                <a:cxn ang="0">
                  <a:pos x="28" y="6"/>
                </a:cxn>
                <a:cxn ang="0">
                  <a:pos x="35" y="9"/>
                </a:cxn>
                <a:cxn ang="0">
                  <a:pos x="41" y="14"/>
                </a:cxn>
                <a:cxn ang="0">
                  <a:pos x="41" y="15"/>
                </a:cxn>
                <a:cxn ang="0">
                  <a:pos x="41" y="16"/>
                </a:cxn>
                <a:cxn ang="0">
                  <a:pos x="41" y="17"/>
                </a:cxn>
                <a:cxn ang="0">
                  <a:pos x="42" y="19"/>
                </a:cxn>
                <a:cxn ang="0">
                  <a:pos x="47" y="22"/>
                </a:cxn>
                <a:cxn ang="0">
                  <a:pos x="48" y="24"/>
                </a:cxn>
                <a:cxn ang="0">
                  <a:pos x="50" y="26"/>
                </a:cxn>
                <a:cxn ang="0">
                  <a:pos x="52" y="29"/>
                </a:cxn>
                <a:cxn ang="0">
                  <a:pos x="53" y="31"/>
                </a:cxn>
                <a:cxn ang="0">
                  <a:pos x="53" y="33"/>
                </a:cxn>
                <a:cxn ang="0">
                  <a:pos x="51" y="36"/>
                </a:cxn>
                <a:cxn ang="0">
                  <a:pos x="48" y="37"/>
                </a:cxn>
                <a:cxn ang="0">
                  <a:pos x="43" y="39"/>
                </a:cxn>
                <a:cxn ang="0">
                  <a:pos x="28" y="39"/>
                </a:cxn>
                <a:cxn ang="0">
                  <a:pos x="24" y="37"/>
                </a:cxn>
                <a:cxn ang="0">
                  <a:pos x="22" y="35"/>
                </a:cxn>
                <a:cxn ang="0">
                  <a:pos x="21" y="33"/>
                </a:cxn>
                <a:cxn ang="0">
                  <a:pos x="21" y="30"/>
                </a:cxn>
                <a:cxn ang="0">
                  <a:pos x="20" y="27"/>
                </a:cxn>
                <a:cxn ang="0">
                  <a:pos x="18" y="26"/>
                </a:cxn>
                <a:cxn ang="0">
                  <a:pos x="17" y="26"/>
                </a:cxn>
                <a:cxn ang="0">
                  <a:pos x="15" y="29"/>
                </a:cxn>
                <a:cxn ang="0">
                  <a:pos x="15" y="30"/>
                </a:cxn>
                <a:cxn ang="0">
                  <a:pos x="14" y="32"/>
                </a:cxn>
                <a:cxn ang="0">
                  <a:pos x="14" y="33"/>
                </a:cxn>
                <a:cxn ang="0">
                  <a:pos x="13" y="33"/>
                </a:cxn>
                <a:cxn ang="0">
                  <a:pos x="7" y="30"/>
                </a:cxn>
                <a:cxn ang="0">
                  <a:pos x="3" y="28"/>
                </a:cxn>
                <a:cxn ang="0">
                  <a:pos x="1" y="24"/>
                </a:cxn>
                <a:cxn ang="0">
                  <a:pos x="0" y="21"/>
                </a:cxn>
                <a:cxn ang="0">
                  <a:pos x="1" y="20"/>
                </a:cxn>
                <a:cxn ang="0">
                  <a:pos x="5" y="19"/>
                </a:cxn>
                <a:cxn ang="0">
                  <a:pos x="10" y="19"/>
                </a:cxn>
                <a:cxn ang="0">
                  <a:pos x="14" y="21"/>
                </a:cxn>
                <a:cxn ang="0">
                  <a:pos x="19" y="24"/>
                </a:cxn>
                <a:cxn ang="0">
                  <a:pos x="21" y="25"/>
                </a:cxn>
                <a:cxn ang="0">
                  <a:pos x="20" y="24"/>
                </a:cxn>
                <a:cxn ang="0">
                  <a:pos x="19" y="23"/>
                </a:cxn>
                <a:cxn ang="0">
                  <a:pos x="18" y="22"/>
                </a:cxn>
                <a:cxn ang="0">
                  <a:pos x="17" y="22"/>
                </a:cxn>
                <a:cxn ang="0">
                  <a:pos x="20" y="22"/>
                </a:cxn>
                <a:cxn ang="0">
                  <a:pos x="20" y="21"/>
                </a:cxn>
                <a:cxn ang="0">
                  <a:pos x="16" y="16"/>
                </a:cxn>
                <a:cxn ang="0">
                  <a:pos x="13" y="11"/>
                </a:cxn>
                <a:cxn ang="0">
                  <a:pos x="9" y="6"/>
                </a:cxn>
                <a:cxn ang="0">
                  <a:pos x="7" y="1"/>
                </a:cxn>
                <a:cxn ang="0">
                  <a:pos x="7" y="0"/>
                </a:cxn>
                <a:cxn ang="0">
                  <a:pos x="8" y="0"/>
                </a:cxn>
              </a:cxnLst>
              <a:rect l="0" t="0" r="r" b="b"/>
              <a:pathLst>
                <a:path w="53" h="39">
                  <a:moveTo>
                    <a:pt x="22" y="26"/>
                  </a:moveTo>
                  <a:lnTo>
                    <a:pt x="23" y="26"/>
                  </a:lnTo>
                  <a:lnTo>
                    <a:pt x="22" y="26"/>
                  </a:lnTo>
                  <a:close/>
                  <a:moveTo>
                    <a:pt x="8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3" y="1"/>
                  </a:lnTo>
                  <a:lnTo>
                    <a:pt x="14" y="2"/>
                  </a:lnTo>
                  <a:lnTo>
                    <a:pt x="21" y="4"/>
                  </a:lnTo>
                  <a:lnTo>
                    <a:pt x="28" y="6"/>
                  </a:lnTo>
                  <a:lnTo>
                    <a:pt x="35" y="9"/>
                  </a:lnTo>
                  <a:lnTo>
                    <a:pt x="41" y="14"/>
                  </a:lnTo>
                  <a:lnTo>
                    <a:pt x="41" y="15"/>
                  </a:lnTo>
                  <a:lnTo>
                    <a:pt x="41" y="16"/>
                  </a:lnTo>
                  <a:lnTo>
                    <a:pt x="41" y="17"/>
                  </a:lnTo>
                  <a:lnTo>
                    <a:pt x="42" y="19"/>
                  </a:lnTo>
                  <a:lnTo>
                    <a:pt x="47" y="22"/>
                  </a:lnTo>
                  <a:lnTo>
                    <a:pt x="48" y="24"/>
                  </a:lnTo>
                  <a:lnTo>
                    <a:pt x="50" y="26"/>
                  </a:lnTo>
                  <a:lnTo>
                    <a:pt x="52" y="29"/>
                  </a:lnTo>
                  <a:lnTo>
                    <a:pt x="53" y="31"/>
                  </a:lnTo>
                  <a:lnTo>
                    <a:pt x="53" y="33"/>
                  </a:lnTo>
                  <a:lnTo>
                    <a:pt x="51" y="36"/>
                  </a:lnTo>
                  <a:lnTo>
                    <a:pt x="48" y="37"/>
                  </a:lnTo>
                  <a:lnTo>
                    <a:pt x="43" y="39"/>
                  </a:lnTo>
                  <a:lnTo>
                    <a:pt x="28" y="39"/>
                  </a:lnTo>
                  <a:lnTo>
                    <a:pt x="24" y="37"/>
                  </a:lnTo>
                  <a:lnTo>
                    <a:pt x="22" y="35"/>
                  </a:lnTo>
                  <a:lnTo>
                    <a:pt x="21" y="33"/>
                  </a:lnTo>
                  <a:lnTo>
                    <a:pt x="21" y="30"/>
                  </a:lnTo>
                  <a:lnTo>
                    <a:pt x="20" y="27"/>
                  </a:lnTo>
                  <a:lnTo>
                    <a:pt x="18" y="26"/>
                  </a:lnTo>
                  <a:lnTo>
                    <a:pt x="17" y="26"/>
                  </a:lnTo>
                  <a:lnTo>
                    <a:pt x="15" y="29"/>
                  </a:lnTo>
                  <a:lnTo>
                    <a:pt x="15" y="30"/>
                  </a:lnTo>
                  <a:lnTo>
                    <a:pt x="14" y="32"/>
                  </a:lnTo>
                  <a:lnTo>
                    <a:pt x="14" y="33"/>
                  </a:lnTo>
                  <a:lnTo>
                    <a:pt x="13" y="33"/>
                  </a:lnTo>
                  <a:lnTo>
                    <a:pt x="7" y="30"/>
                  </a:lnTo>
                  <a:lnTo>
                    <a:pt x="3" y="28"/>
                  </a:lnTo>
                  <a:lnTo>
                    <a:pt x="1" y="24"/>
                  </a:lnTo>
                  <a:lnTo>
                    <a:pt x="0" y="21"/>
                  </a:lnTo>
                  <a:lnTo>
                    <a:pt x="1" y="20"/>
                  </a:lnTo>
                  <a:lnTo>
                    <a:pt x="5" y="19"/>
                  </a:lnTo>
                  <a:lnTo>
                    <a:pt x="10" y="19"/>
                  </a:lnTo>
                  <a:lnTo>
                    <a:pt x="14" y="21"/>
                  </a:lnTo>
                  <a:lnTo>
                    <a:pt x="19" y="24"/>
                  </a:lnTo>
                  <a:lnTo>
                    <a:pt x="21" y="25"/>
                  </a:lnTo>
                  <a:lnTo>
                    <a:pt x="20" y="24"/>
                  </a:lnTo>
                  <a:lnTo>
                    <a:pt x="19" y="23"/>
                  </a:lnTo>
                  <a:lnTo>
                    <a:pt x="18" y="22"/>
                  </a:lnTo>
                  <a:lnTo>
                    <a:pt x="17" y="22"/>
                  </a:lnTo>
                  <a:lnTo>
                    <a:pt x="20" y="22"/>
                  </a:lnTo>
                  <a:lnTo>
                    <a:pt x="20" y="21"/>
                  </a:lnTo>
                  <a:lnTo>
                    <a:pt x="16" y="16"/>
                  </a:lnTo>
                  <a:lnTo>
                    <a:pt x="13" y="11"/>
                  </a:lnTo>
                  <a:lnTo>
                    <a:pt x="9" y="6"/>
                  </a:lnTo>
                  <a:lnTo>
                    <a:pt x="7" y="1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0" name="Freeform 134"/>
            <p:cNvSpPr>
              <a:spLocks/>
            </p:cNvSpPr>
            <p:nvPr/>
          </p:nvSpPr>
          <p:spPr bwMode="auto">
            <a:xfrm>
              <a:off x="2336422" y="2900613"/>
              <a:ext cx="79647" cy="53581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7" y="0"/>
                </a:cxn>
                <a:cxn ang="0">
                  <a:pos x="20" y="2"/>
                </a:cxn>
                <a:cxn ang="0">
                  <a:pos x="25" y="4"/>
                </a:cxn>
                <a:cxn ang="0">
                  <a:pos x="28" y="6"/>
                </a:cxn>
                <a:cxn ang="0">
                  <a:pos x="31" y="7"/>
                </a:cxn>
                <a:cxn ang="0">
                  <a:pos x="32" y="8"/>
                </a:cxn>
                <a:cxn ang="0">
                  <a:pos x="38" y="15"/>
                </a:cxn>
                <a:cxn ang="0">
                  <a:pos x="44" y="21"/>
                </a:cxn>
                <a:cxn ang="0">
                  <a:pos x="46" y="23"/>
                </a:cxn>
                <a:cxn ang="0">
                  <a:pos x="50" y="24"/>
                </a:cxn>
                <a:cxn ang="0">
                  <a:pos x="53" y="25"/>
                </a:cxn>
                <a:cxn ang="0">
                  <a:pos x="55" y="27"/>
                </a:cxn>
                <a:cxn ang="0">
                  <a:pos x="55" y="29"/>
                </a:cxn>
                <a:cxn ang="0">
                  <a:pos x="53" y="30"/>
                </a:cxn>
                <a:cxn ang="0">
                  <a:pos x="51" y="30"/>
                </a:cxn>
                <a:cxn ang="0">
                  <a:pos x="47" y="29"/>
                </a:cxn>
                <a:cxn ang="0">
                  <a:pos x="43" y="28"/>
                </a:cxn>
                <a:cxn ang="0">
                  <a:pos x="39" y="26"/>
                </a:cxn>
                <a:cxn ang="0">
                  <a:pos x="37" y="24"/>
                </a:cxn>
                <a:cxn ang="0">
                  <a:pos x="34" y="23"/>
                </a:cxn>
                <a:cxn ang="0">
                  <a:pos x="34" y="21"/>
                </a:cxn>
                <a:cxn ang="0">
                  <a:pos x="35" y="20"/>
                </a:cxn>
                <a:cxn ang="0">
                  <a:pos x="35" y="19"/>
                </a:cxn>
                <a:cxn ang="0">
                  <a:pos x="34" y="19"/>
                </a:cxn>
                <a:cxn ang="0">
                  <a:pos x="31" y="23"/>
                </a:cxn>
                <a:cxn ang="0">
                  <a:pos x="29" y="28"/>
                </a:cxn>
                <a:cxn ang="0">
                  <a:pos x="26" y="32"/>
                </a:cxn>
                <a:cxn ang="0">
                  <a:pos x="23" y="35"/>
                </a:cxn>
                <a:cxn ang="0">
                  <a:pos x="19" y="37"/>
                </a:cxn>
                <a:cxn ang="0">
                  <a:pos x="17" y="37"/>
                </a:cxn>
                <a:cxn ang="0">
                  <a:pos x="16" y="35"/>
                </a:cxn>
                <a:cxn ang="0">
                  <a:pos x="15" y="32"/>
                </a:cxn>
                <a:cxn ang="0">
                  <a:pos x="14" y="29"/>
                </a:cxn>
                <a:cxn ang="0">
                  <a:pos x="13" y="28"/>
                </a:cxn>
                <a:cxn ang="0">
                  <a:pos x="10" y="28"/>
                </a:cxn>
                <a:cxn ang="0">
                  <a:pos x="5" y="31"/>
                </a:cxn>
                <a:cxn ang="0">
                  <a:pos x="2" y="32"/>
                </a:cxn>
                <a:cxn ang="0">
                  <a:pos x="0" y="31"/>
                </a:cxn>
                <a:cxn ang="0">
                  <a:pos x="0" y="30"/>
                </a:cxn>
                <a:cxn ang="0">
                  <a:pos x="4" y="26"/>
                </a:cxn>
                <a:cxn ang="0">
                  <a:pos x="6" y="24"/>
                </a:cxn>
                <a:cxn ang="0">
                  <a:pos x="8" y="22"/>
                </a:cxn>
                <a:cxn ang="0">
                  <a:pos x="8" y="21"/>
                </a:cxn>
                <a:cxn ang="0">
                  <a:pos x="8" y="20"/>
                </a:cxn>
                <a:cxn ang="0">
                  <a:pos x="6" y="19"/>
                </a:cxn>
                <a:cxn ang="0">
                  <a:pos x="5" y="18"/>
                </a:cxn>
                <a:cxn ang="0">
                  <a:pos x="4" y="16"/>
                </a:cxn>
                <a:cxn ang="0">
                  <a:pos x="4" y="15"/>
                </a:cxn>
                <a:cxn ang="0">
                  <a:pos x="8" y="11"/>
                </a:cxn>
                <a:cxn ang="0">
                  <a:pos x="12" y="8"/>
                </a:cxn>
                <a:cxn ang="0">
                  <a:pos x="15" y="5"/>
                </a:cxn>
                <a:cxn ang="0">
                  <a:pos x="16" y="4"/>
                </a:cxn>
                <a:cxn ang="0">
                  <a:pos x="16" y="2"/>
                </a:cxn>
                <a:cxn ang="0">
                  <a:pos x="16" y="1"/>
                </a:cxn>
                <a:cxn ang="0">
                  <a:pos x="16" y="0"/>
                </a:cxn>
              </a:cxnLst>
              <a:rect l="0" t="0" r="r" b="b"/>
              <a:pathLst>
                <a:path w="55" h="37">
                  <a:moveTo>
                    <a:pt x="16" y="0"/>
                  </a:moveTo>
                  <a:lnTo>
                    <a:pt x="17" y="0"/>
                  </a:lnTo>
                  <a:lnTo>
                    <a:pt x="20" y="2"/>
                  </a:lnTo>
                  <a:lnTo>
                    <a:pt x="25" y="4"/>
                  </a:lnTo>
                  <a:lnTo>
                    <a:pt x="28" y="6"/>
                  </a:lnTo>
                  <a:lnTo>
                    <a:pt x="31" y="7"/>
                  </a:lnTo>
                  <a:lnTo>
                    <a:pt x="32" y="8"/>
                  </a:lnTo>
                  <a:lnTo>
                    <a:pt x="38" y="15"/>
                  </a:lnTo>
                  <a:lnTo>
                    <a:pt x="44" y="21"/>
                  </a:lnTo>
                  <a:lnTo>
                    <a:pt x="46" y="23"/>
                  </a:lnTo>
                  <a:lnTo>
                    <a:pt x="50" y="24"/>
                  </a:lnTo>
                  <a:lnTo>
                    <a:pt x="53" y="25"/>
                  </a:lnTo>
                  <a:lnTo>
                    <a:pt x="55" y="27"/>
                  </a:lnTo>
                  <a:lnTo>
                    <a:pt x="55" y="29"/>
                  </a:lnTo>
                  <a:lnTo>
                    <a:pt x="53" y="30"/>
                  </a:lnTo>
                  <a:lnTo>
                    <a:pt x="51" y="30"/>
                  </a:lnTo>
                  <a:lnTo>
                    <a:pt x="47" y="29"/>
                  </a:lnTo>
                  <a:lnTo>
                    <a:pt x="43" y="28"/>
                  </a:lnTo>
                  <a:lnTo>
                    <a:pt x="39" y="26"/>
                  </a:lnTo>
                  <a:lnTo>
                    <a:pt x="37" y="24"/>
                  </a:lnTo>
                  <a:lnTo>
                    <a:pt x="34" y="23"/>
                  </a:lnTo>
                  <a:lnTo>
                    <a:pt x="34" y="21"/>
                  </a:lnTo>
                  <a:lnTo>
                    <a:pt x="35" y="20"/>
                  </a:lnTo>
                  <a:lnTo>
                    <a:pt x="35" y="19"/>
                  </a:lnTo>
                  <a:lnTo>
                    <a:pt x="34" y="19"/>
                  </a:lnTo>
                  <a:lnTo>
                    <a:pt x="31" y="23"/>
                  </a:lnTo>
                  <a:lnTo>
                    <a:pt x="29" y="28"/>
                  </a:lnTo>
                  <a:lnTo>
                    <a:pt x="26" y="32"/>
                  </a:lnTo>
                  <a:lnTo>
                    <a:pt x="23" y="35"/>
                  </a:lnTo>
                  <a:lnTo>
                    <a:pt x="19" y="37"/>
                  </a:lnTo>
                  <a:lnTo>
                    <a:pt x="17" y="37"/>
                  </a:lnTo>
                  <a:lnTo>
                    <a:pt x="16" y="35"/>
                  </a:lnTo>
                  <a:lnTo>
                    <a:pt x="15" y="32"/>
                  </a:lnTo>
                  <a:lnTo>
                    <a:pt x="14" y="29"/>
                  </a:lnTo>
                  <a:lnTo>
                    <a:pt x="13" y="28"/>
                  </a:lnTo>
                  <a:lnTo>
                    <a:pt x="10" y="28"/>
                  </a:lnTo>
                  <a:lnTo>
                    <a:pt x="5" y="31"/>
                  </a:lnTo>
                  <a:lnTo>
                    <a:pt x="2" y="32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4" y="26"/>
                  </a:lnTo>
                  <a:lnTo>
                    <a:pt x="6" y="24"/>
                  </a:lnTo>
                  <a:lnTo>
                    <a:pt x="8" y="22"/>
                  </a:lnTo>
                  <a:lnTo>
                    <a:pt x="8" y="21"/>
                  </a:lnTo>
                  <a:lnTo>
                    <a:pt x="8" y="20"/>
                  </a:lnTo>
                  <a:lnTo>
                    <a:pt x="6" y="19"/>
                  </a:lnTo>
                  <a:lnTo>
                    <a:pt x="5" y="18"/>
                  </a:lnTo>
                  <a:lnTo>
                    <a:pt x="4" y="16"/>
                  </a:lnTo>
                  <a:lnTo>
                    <a:pt x="4" y="15"/>
                  </a:lnTo>
                  <a:lnTo>
                    <a:pt x="8" y="11"/>
                  </a:lnTo>
                  <a:lnTo>
                    <a:pt x="12" y="8"/>
                  </a:lnTo>
                  <a:lnTo>
                    <a:pt x="15" y="5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6" y="1"/>
                  </a:lnTo>
                  <a:lnTo>
                    <a:pt x="16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1" name="Freeform 135"/>
            <p:cNvSpPr>
              <a:spLocks/>
            </p:cNvSpPr>
            <p:nvPr/>
          </p:nvSpPr>
          <p:spPr bwMode="auto">
            <a:xfrm>
              <a:off x="2458064" y="2932471"/>
              <a:ext cx="11585" cy="2896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0"/>
                </a:cxn>
                <a:cxn ang="0">
                  <a:pos x="3" y="0"/>
                </a:cxn>
                <a:cxn ang="0">
                  <a:pos x="4" y="0"/>
                </a:cxn>
                <a:cxn ang="0">
                  <a:pos x="5" y="1"/>
                </a:cxn>
                <a:cxn ang="0">
                  <a:pos x="6" y="1"/>
                </a:cxn>
                <a:cxn ang="0">
                  <a:pos x="7" y="2"/>
                </a:cxn>
                <a:cxn ang="0">
                  <a:pos x="8" y="2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0"/>
                </a:cxn>
              </a:cxnLst>
              <a:rect l="0" t="0" r="r" b="b"/>
              <a:pathLst>
                <a:path w="8" h="2">
                  <a:moveTo>
                    <a:pt x="1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1"/>
                  </a:lnTo>
                  <a:lnTo>
                    <a:pt x="6" y="1"/>
                  </a:lnTo>
                  <a:lnTo>
                    <a:pt x="7" y="2"/>
                  </a:lnTo>
                  <a:lnTo>
                    <a:pt x="8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2" name="Freeform 136"/>
            <p:cNvSpPr>
              <a:spLocks/>
            </p:cNvSpPr>
            <p:nvPr/>
          </p:nvSpPr>
          <p:spPr bwMode="auto">
            <a:xfrm>
              <a:off x="1663045" y="2996189"/>
              <a:ext cx="17377" cy="33307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9" y="0"/>
                </a:cxn>
                <a:cxn ang="0">
                  <a:pos x="11" y="1"/>
                </a:cxn>
                <a:cxn ang="0">
                  <a:pos x="12" y="1"/>
                </a:cxn>
                <a:cxn ang="0">
                  <a:pos x="7" y="12"/>
                </a:cxn>
                <a:cxn ang="0">
                  <a:pos x="1" y="22"/>
                </a:cxn>
                <a:cxn ang="0">
                  <a:pos x="0" y="23"/>
                </a:cxn>
                <a:cxn ang="0">
                  <a:pos x="0" y="21"/>
                </a:cxn>
                <a:cxn ang="0">
                  <a:pos x="1" y="20"/>
                </a:cxn>
                <a:cxn ang="0">
                  <a:pos x="1" y="19"/>
                </a:cxn>
                <a:cxn ang="0">
                  <a:pos x="2" y="17"/>
                </a:cxn>
                <a:cxn ang="0">
                  <a:pos x="2" y="15"/>
                </a:cxn>
                <a:cxn ang="0">
                  <a:pos x="4" y="11"/>
                </a:cxn>
                <a:cxn ang="0">
                  <a:pos x="5" y="6"/>
                </a:cxn>
                <a:cxn ang="0">
                  <a:pos x="7" y="1"/>
                </a:cxn>
                <a:cxn ang="0">
                  <a:pos x="8" y="0"/>
                </a:cxn>
              </a:cxnLst>
              <a:rect l="0" t="0" r="r" b="b"/>
              <a:pathLst>
                <a:path w="12" h="23">
                  <a:moveTo>
                    <a:pt x="8" y="0"/>
                  </a:moveTo>
                  <a:lnTo>
                    <a:pt x="9" y="0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7" y="12"/>
                  </a:lnTo>
                  <a:lnTo>
                    <a:pt x="1" y="22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4" y="11"/>
                  </a:lnTo>
                  <a:lnTo>
                    <a:pt x="5" y="6"/>
                  </a:lnTo>
                  <a:lnTo>
                    <a:pt x="7" y="1"/>
                  </a:lnTo>
                  <a:lnTo>
                    <a:pt x="8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3" name="Freeform 137"/>
            <p:cNvSpPr>
              <a:spLocks/>
            </p:cNvSpPr>
            <p:nvPr/>
          </p:nvSpPr>
          <p:spPr bwMode="auto">
            <a:xfrm>
              <a:off x="3038762" y="2764489"/>
              <a:ext cx="5792" cy="28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3" y="1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1" y="0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4" name="Freeform 138"/>
            <p:cNvSpPr>
              <a:spLocks/>
            </p:cNvSpPr>
            <p:nvPr/>
          </p:nvSpPr>
          <p:spPr bwMode="auto">
            <a:xfrm>
              <a:off x="3035866" y="2761593"/>
              <a:ext cx="2896" cy="28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1" y="1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5" name="Freeform 139"/>
            <p:cNvSpPr>
              <a:spLocks noEditPoints="1"/>
            </p:cNvSpPr>
            <p:nvPr/>
          </p:nvSpPr>
          <p:spPr bwMode="auto">
            <a:xfrm>
              <a:off x="1668838" y="3029495"/>
              <a:ext cx="11585" cy="44892"/>
            </a:xfrm>
            <a:custGeom>
              <a:avLst/>
              <a:gdLst/>
              <a:ahLst/>
              <a:cxnLst>
                <a:cxn ang="0">
                  <a:pos x="5" y="11"/>
                </a:cxn>
                <a:cxn ang="0">
                  <a:pos x="4" y="17"/>
                </a:cxn>
                <a:cxn ang="0">
                  <a:pos x="5" y="18"/>
                </a:cxn>
                <a:cxn ang="0">
                  <a:pos x="8" y="21"/>
                </a:cxn>
                <a:cxn ang="0">
                  <a:pos x="8" y="22"/>
                </a:cxn>
                <a:cxn ang="0">
                  <a:pos x="7" y="25"/>
                </a:cxn>
                <a:cxn ang="0">
                  <a:pos x="6" y="28"/>
                </a:cxn>
                <a:cxn ang="0">
                  <a:pos x="4" y="31"/>
                </a:cxn>
                <a:cxn ang="0">
                  <a:pos x="2" y="31"/>
                </a:cxn>
                <a:cxn ang="0">
                  <a:pos x="0" y="30"/>
                </a:cxn>
                <a:cxn ang="0">
                  <a:pos x="0" y="28"/>
                </a:cxn>
                <a:cxn ang="0">
                  <a:pos x="1" y="25"/>
                </a:cxn>
                <a:cxn ang="0">
                  <a:pos x="3" y="20"/>
                </a:cxn>
                <a:cxn ang="0">
                  <a:pos x="4" y="15"/>
                </a:cxn>
                <a:cxn ang="0">
                  <a:pos x="5" y="11"/>
                </a:cxn>
                <a:cxn ang="0">
                  <a:pos x="6" y="2"/>
                </a:cxn>
                <a:cxn ang="0">
                  <a:pos x="6" y="5"/>
                </a:cxn>
                <a:cxn ang="0">
                  <a:pos x="5" y="11"/>
                </a:cxn>
                <a:cxn ang="0">
                  <a:pos x="5" y="8"/>
                </a:cxn>
                <a:cxn ang="0">
                  <a:pos x="6" y="2"/>
                </a:cxn>
                <a:cxn ang="0">
                  <a:pos x="7" y="0"/>
                </a:cxn>
                <a:cxn ang="0">
                  <a:pos x="6" y="2"/>
                </a:cxn>
                <a:cxn ang="0">
                  <a:pos x="6" y="1"/>
                </a:cxn>
                <a:cxn ang="0">
                  <a:pos x="7" y="0"/>
                </a:cxn>
              </a:cxnLst>
              <a:rect l="0" t="0" r="r" b="b"/>
              <a:pathLst>
                <a:path w="8" h="31">
                  <a:moveTo>
                    <a:pt x="5" y="11"/>
                  </a:moveTo>
                  <a:lnTo>
                    <a:pt x="4" y="17"/>
                  </a:lnTo>
                  <a:lnTo>
                    <a:pt x="5" y="18"/>
                  </a:lnTo>
                  <a:lnTo>
                    <a:pt x="8" y="21"/>
                  </a:lnTo>
                  <a:lnTo>
                    <a:pt x="8" y="22"/>
                  </a:lnTo>
                  <a:lnTo>
                    <a:pt x="7" y="25"/>
                  </a:lnTo>
                  <a:lnTo>
                    <a:pt x="6" y="28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1" y="25"/>
                  </a:lnTo>
                  <a:lnTo>
                    <a:pt x="3" y="20"/>
                  </a:lnTo>
                  <a:lnTo>
                    <a:pt x="4" y="15"/>
                  </a:lnTo>
                  <a:lnTo>
                    <a:pt x="5" y="11"/>
                  </a:lnTo>
                  <a:close/>
                  <a:moveTo>
                    <a:pt x="6" y="2"/>
                  </a:moveTo>
                  <a:lnTo>
                    <a:pt x="6" y="5"/>
                  </a:lnTo>
                  <a:lnTo>
                    <a:pt x="5" y="11"/>
                  </a:lnTo>
                  <a:lnTo>
                    <a:pt x="5" y="8"/>
                  </a:lnTo>
                  <a:lnTo>
                    <a:pt x="6" y="2"/>
                  </a:lnTo>
                  <a:close/>
                  <a:moveTo>
                    <a:pt x="7" y="0"/>
                  </a:moveTo>
                  <a:lnTo>
                    <a:pt x="6" y="2"/>
                  </a:lnTo>
                  <a:lnTo>
                    <a:pt x="6" y="1"/>
                  </a:ln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6" name="Freeform 140"/>
            <p:cNvSpPr>
              <a:spLocks/>
            </p:cNvSpPr>
            <p:nvPr/>
          </p:nvSpPr>
          <p:spPr bwMode="auto">
            <a:xfrm>
              <a:off x="3044554" y="2764489"/>
              <a:ext cx="17377" cy="130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5" y="3"/>
                </a:cxn>
                <a:cxn ang="0">
                  <a:pos x="6" y="4"/>
                </a:cxn>
                <a:cxn ang="0">
                  <a:pos x="6" y="5"/>
                </a:cxn>
                <a:cxn ang="0">
                  <a:pos x="8" y="6"/>
                </a:cxn>
                <a:cxn ang="0">
                  <a:pos x="9" y="6"/>
                </a:cxn>
                <a:cxn ang="0">
                  <a:pos x="12" y="9"/>
                </a:cxn>
                <a:cxn ang="0">
                  <a:pos x="7" y="6"/>
                </a:cxn>
                <a:cxn ang="0">
                  <a:pos x="2" y="2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9">
                  <a:moveTo>
                    <a:pt x="0" y="0"/>
                  </a:moveTo>
                  <a:lnTo>
                    <a:pt x="2" y="1"/>
                  </a:lnTo>
                  <a:lnTo>
                    <a:pt x="5" y="3"/>
                  </a:lnTo>
                  <a:lnTo>
                    <a:pt x="6" y="4"/>
                  </a:lnTo>
                  <a:lnTo>
                    <a:pt x="6" y="5"/>
                  </a:lnTo>
                  <a:lnTo>
                    <a:pt x="8" y="6"/>
                  </a:lnTo>
                  <a:lnTo>
                    <a:pt x="9" y="6"/>
                  </a:lnTo>
                  <a:lnTo>
                    <a:pt x="12" y="9"/>
                  </a:lnTo>
                  <a:lnTo>
                    <a:pt x="7" y="6"/>
                  </a:lnTo>
                  <a:lnTo>
                    <a:pt x="2" y="2"/>
                  </a:lnTo>
                  <a:lnTo>
                    <a:pt x="1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7" name="Freeform 141"/>
            <p:cNvSpPr>
              <a:spLocks/>
            </p:cNvSpPr>
            <p:nvPr/>
          </p:nvSpPr>
          <p:spPr bwMode="auto">
            <a:xfrm>
              <a:off x="2995318" y="2726838"/>
              <a:ext cx="149157" cy="112954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1" y="1"/>
                </a:cxn>
                <a:cxn ang="0">
                  <a:pos x="25" y="12"/>
                </a:cxn>
                <a:cxn ang="0">
                  <a:pos x="30" y="18"/>
                </a:cxn>
                <a:cxn ang="0">
                  <a:pos x="34" y="21"/>
                </a:cxn>
                <a:cxn ang="0">
                  <a:pos x="33" y="20"/>
                </a:cxn>
                <a:cxn ang="0">
                  <a:pos x="33" y="18"/>
                </a:cxn>
                <a:cxn ang="0">
                  <a:pos x="32" y="16"/>
                </a:cxn>
                <a:cxn ang="0">
                  <a:pos x="32" y="16"/>
                </a:cxn>
                <a:cxn ang="0">
                  <a:pos x="42" y="21"/>
                </a:cxn>
                <a:cxn ang="0">
                  <a:pos x="57" y="29"/>
                </a:cxn>
                <a:cxn ang="0">
                  <a:pos x="73" y="39"/>
                </a:cxn>
                <a:cxn ang="0">
                  <a:pos x="86" y="50"/>
                </a:cxn>
                <a:cxn ang="0">
                  <a:pos x="91" y="55"/>
                </a:cxn>
                <a:cxn ang="0">
                  <a:pos x="96" y="66"/>
                </a:cxn>
                <a:cxn ang="0">
                  <a:pos x="103" y="78"/>
                </a:cxn>
                <a:cxn ang="0">
                  <a:pos x="101" y="75"/>
                </a:cxn>
                <a:cxn ang="0">
                  <a:pos x="94" y="67"/>
                </a:cxn>
                <a:cxn ang="0">
                  <a:pos x="88" y="59"/>
                </a:cxn>
                <a:cxn ang="0">
                  <a:pos x="84" y="57"/>
                </a:cxn>
                <a:cxn ang="0">
                  <a:pos x="89" y="62"/>
                </a:cxn>
                <a:cxn ang="0">
                  <a:pos x="89" y="65"/>
                </a:cxn>
                <a:cxn ang="0">
                  <a:pos x="81" y="57"/>
                </a:cxn>
                <a:cxn ang="0">
                  <a:pos x="77" y="54"/>
                </a:cxn>
                <a:cxn ang="0">
                  <a:pos x="75" y="55"/>
                </a:cxn>
                <a:cxn ang="0">
                  <a:pos x="69" y="47"/>
                </a:cxn>
                <a:cxn ang="0">
                  <a:pos x="66" y="43"/>
                </a:cxn>
                <a:cxn ang="0">
                  <a:pos x="64" y="41"/>
                </a:cxn>
                <a:cxn ang="0">
                  <a:pos x="59" y="37"/>
                </a:cxn>
                <a:cxn ang="0">
                  <a:pos x="50" y="29"/>
                </a:cxn>
                <a:cxn ang="0">
                  <a:pos x="46" y="28"/>
                </a:cxn>
                <a:cxn ang="0">
                  <a:pos x="46" y="31"/>
                </a:cxn>
                <a:cxn ang="0">
                  <a:pos x="50" y="34"/>
                </a:cxn>
                <a:cxn ang="0">
                  <a:pos x="51" y="37"/>
                </a:cxn>
                <a:cxn ang="0">
                  <a:pos x="44" y="32"/>
                </a:cxn>
                <a:cxn ang="0">
                  <a:pos x="38" y="26"/>
                </a:cxn>
                <a:cxn ang="0">
                  <a:pos x="30" y="23"/>
                </a:cxn>
                <a:cxn ang="0">
                  <a:pos x="27" y="20"/>
                </a:cxn>
                <a:cxn ang="0">
                  <a:pos x="28" y="21"/>
                </a:cxn>
                <a:cxn ang="0">
                  <a:pos x="29" y="23"/>
                </a:cxn>
                <a:cxn ang="0">
                  <a:pos x="30" y="24"/>
                </a:cxn>
                <a:cxn ang="0">
                  <a:pos x="14" y="12"/>
                </a:cxn>
                <a:cxn ang="0">
                  <a:pos x="6" y="7"/>
                </a:cxn>
                <a:cxn ang="0">
                  <a:pos x="1" y="3"/>
                </a:cxn>
                <a:cxn ang="0">
                  <a:pos x="5" y="3"/>
                </a:cxn>
                <a:cxn ang="0">
                  <a:pos x="10" y="5"/>
                </a:cxn>
                <a:cxn ang="0">
                  <a:pos x="12" y="7"/>
                </a:cxn>
                <a:cxn ang="0">
                  <a:pos x="13" y="9"/>
                </a:cxn>
                <a:cxn ang="0">
                  <a:pos x="15" y="10"/>
                </a:cxn>
                <a:cxn ang="0">
                  <a:pos x="14" y="6"/>
                </a:cxn>
                <a:cxn ang="0">
                  <a:pos x="10" y="0"/>
                </a:cxn>
              </a:cxnLst>
              <a:rect l="0" t="0" r="r" b="b"/>
              <a:pathLst>
                <a:path w="103" h="78">
                  <a:moveTo>
                    <a:pt x="10" y="0"/>
                  </a:moveTo>
                  <a:lnTo>
                    <a:pt x="10" y="0"/>
                  </a:lnTo>
                  <a:lnTo>
                    <a:pt x="11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25" y="12"/>
                  </a:lnTo>
                  <a:lnTo>
                    <a:pt x="28" y="15"/>
                  </a:lnTo>
                  <a:lnTo>
                    <a:pt x="30" y="18"/>
                  </a:lnTo>
                  <a:lnTo>
                    <a:pt x="33" y="21"/>
                  </a:lnTo>
                  <a:lnTo>
                    <a:pt x="34" y="21"/>
                  </a:lnTo>
                  <a:lnTo>
                    <a:pt x="34" y="20"/>
                  </a:lnTo>
                  <a:lnTo>
                    <a:pt x="33" y="20"/>
                  </a:lnTo>
                  <a:lnTo>
                    <a:pt x="33" y="19"/>
                  </a:lnTo>
                  <a:lnTo>
                    <a:pt x="33" y="18"/>
                  </a:lnTo>
                  <a:lnTo>
                    <a:pt x="32" y="17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8" y="18"/>
                  </a:lnTo>
                  <a:lnTo>
                    <a:pt x="42" y="21"/>
                  </a:lnTo>
                  <a:lnTo>
                    <a:pt x="47" y="24"/>
                  </a:lnTo>
                  <a:lnTo>
                    <a:pt x="57" y="29"/>
                  </a:lnTo>
                  <a:lnTo>
                    <a:pt x="65" y="33"/>
                  </a:lnTo>
                  <a:lnTo>
                    <a:pt x="73" y="39"/>
                  </a:lnTo>
                  <a:lnTo>
                    <a:pt x="82" y="46"/>
                  </a:lnTo>
                  <a:lnTo>
                    <a:pt x="86" y="50"/>
                  </a:lnTo>
                  <a:lnTo>
                    <a:pt x="90" y="54"/>
                  </a:lnTo>
                  <a:lnTo>
                    <a:pt x="91" y="55"/>
                  </a:lnTo>
                  <a:lnTo>
                    <a:pt x="92" y="60"/>
                  </a:lnTo>
                  <a:lnTo>
                    <a:pt x="96" y="66"/>
                  </a:lnTo>
                  <a:lnTo>
                    <a:pt x="100" y="72"/>
                  </a:lnTo>
                  <a:lnTo>
                    <a:pt x="103" y="78"/>
                  </a:lnTo>
                  <a:lnTo>
                    <a:pt x="102" y="77"/>
                  </a:lnTo>
                  <a:lnTo>
                    <a:pt x="101" y="75"/>
                  </a:lnTo>
                  <a:lnTo>
                    <a:pt x="98" y="71"/>
                  </a:lnTo>
                  <a:lnTo>
                    <a:pt x="94" y="67"/>
                  </a:lnTo>
                  <a:lnTo>
                    <a:pt x="91" y="62"/>
                  </a:lnTo>
                  <a:lnTo>
                    <a:pt x="88" y="59"/>
                  </a:lnTo>
                  <a:lnTo>
                    <a:pt x="85" y="56"/>
                  </a:lnTo>
                  <a:lnTo>
                    <a:pt x="84" y="57"/>
                  </a:lnTo>
                  <a:lnTo>
                    <a:pt x="85" y="59"/>
                  </a:lnTo>
                  <a:lnTo>
                    <a:pt x="89" y="62"/>
                  </a:lnTo>
                  <a:lnTo>
                    <a:pt x="90" y="64"/>
                  </a:lnTo>
                  <a:lnTo>
                    <a:pt x="89" y="65"/>
                  </a:lnTo>
                  <a:lnTo>
                    <a:pt x="86" y="63"/>
                  </a:lnTo>
                  <a:lnTo>
                    <a:pt x="81" y="57"/>
                  </a:lnTo>
                  <a:lnTo>
                    <a:pt x="78" y="54"/>
                  </a:lnTo>
                  <a:lnTo>
                    <a:pt x="77" y="54"/>
                  </a:lnTo>
                  <a:lnTo>
                    <a:pt x="77" y="55"/>
                  </a:lnTo>
                  <a:lnTo>
                    <a:pt x="75" y="55"/>
                  </a:lnTo>
                  <a:lnTo>
                    <a:pt x="71" y="50"/>
                  </a:lnTo>
                  <a:lnTo>
                    <a:pt x="69" y="47"/>
                  </a:lnTo>
                  <a:lnTo>
                    <a:pt x="67" y="45"/>
                  </a:lnTo>
                  <a:lnTo>
                    <a:pt x="66" y="43"/>
                  </a:lnTo>
                  <a:lnTo>
                    <a:pt x="65" y="42"/>
                  </a:lnTo>
                  <a:lnTo>
                    <a:pt x="64" y="41"/>
                  </a:lnTo>
                  <a:lnTo>
                    <a:pt x="62" y="39"/>
                  </a:lnTo>
                  <a:lnTo>
                    <a:pt x="59" y="37"/>
                  </a:lnTo>
                  <a:lnTo>
                    <a:pt x="55" y="34"/>
                  </a:lnTo>
                  <a:lnTo>
                    <a:pt x="50" y="29"/>
                  </a:lnTo>
                  <a:lnTo>
                    <a:pt x="48" y="28"/>
                  </a:lnTo>
                  <a:lnTo>
                    <a:pt x="46" y="28"/>
                  </a:lnTo>
                  <a:lnTo>
                    <a:pt x="45" y="29"/>
                  </a:lnTo>
                  <a:lnTo>
                    <a:pt x="46" y="31"/>
                  </a:lnTo>
                  <a:lnTo>
                    <a:pt x="48" y="33"/>
                  </a:lnTo>
                  <a:lnTo>
                    <a:pt x="50" y="34"/>
                  </a:lnTo>
                  <a:lnTo>
                    <a:pt x="52" y="36"/>
                  </a:lnTo>
                  <a:lnTo>
                    <a:pt x="51" y="37"/>
                  </a:lnTo>
                  <a:lnTo>
                    <a:pt x="48" y="37"/>
                  </a:lnTo>
                  <a:lnTo>
                    <a:pt x="44" y="32"/>
                  </a:lnTo>
                  <a:lnTo>
                    <a:pt x="42" y="29"/>
                  </a:lnTo>
                  <a:lnTo>
                    <a:pt x="38" y="26"/>
                  </a:lnTo>
                  <a:lnTo>
                    <a:pt x="32" y="24"/>
                  </a:lnTo>
                  <a:lnTo>
                    <a:pt x="30" y="23"/>
                  </a:lnTo>
                  <a:lnTo>
                    <a:pt x="28" y="21"/>
                  </a:lnTo>
                  <a:lnTo>
                    <a:pt x="27" y="20"/>
                  </a:lnTo>
                  <a:lnTo>
                    <a:pt x="27" y="20"/>
                  </a:lnTo>
                  <a:lnTo>
                    <a:pt x="28" y="21"/>
                  </a:lnTo>
                  <a:lnTo>
                    <a:pt x="29" y="22"/>
                  </a:lnTo>
                  <a:lnTo>
                    <a:pt x="29" y="23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24" y="20"/>
                  </a:lnTo>
                  <a:lnTo>
                    <a:pt x="14" y="12"/>
                  </a:lnTo>
                  <a:lnTo>
                    <a:pt x="11" y="10"/>
                  </a:lnTo>
                  <a:lnTo>
                    <a:pt x="6" y="7"/>
                  </a:lnTo>
                  <a:lnTo>
                    <a:pt x="3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5" y="3"/>
                  </a:lnTo>
                  <a:lnTo>
                    <a:pt x="9" y="5"/>
                  </a:lnTo>
                  <a:lnTo>
                    <a:pt x="10" y="5"/>
                  </a:lnTo>
                  <a:lnTo>
                    <a:pt x="11" y="6"/>
                  </a:lnTo>
                  <a:lnTo>
                    <a:pt x="12" y="7"/>
                  </a:lnTo>
                  <a:lnTo>
                    <a:pt x="13" y="8"/>
                  </a:lnTo>
                  <a:lnTo>
                    <a:pt x="13" y="9"/>
                  </a:lnTo>
                  <a:lnTo>
                    <a:pt x="14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4" y="6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8" name="Freeform 142"/>
            <p:cNvSpPr>
              <a:spLocks/>
            </p:cNvSpPr>
            <p:nvPr/>
          </p:nvSpPr>
          <p:spPr bwMode="auto">
            <a:xfrm>
              <a:off x="1641323" y="3088869"/>
              <a:ext cx="26066" cy="20274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8" y="0"/>
                </a:cxn>
                <a:cxn ang="0">
                  <a:pos x="10" y="10"/>
                </a:cxn>
                <a:cxn ang="0">
                  <a:pos x="6" y="13"/>
                </a:cxn>
                <a:cxn ang="0">
                  <a:pos x="5" y="14"/>
                </a:cxn>
                <a:cxn ang="0">
                  <a:pos x="2" y="14"/>
                </a:cxn>
                <a:cxn ang="0">
                  <a:pos x="0" y="13"/>
                </a:cxn>
                <a:cxn ang="0">
                  <a:pos x="0" y="12"/>
                </a:cxn>
                <a:cxn ang="0">
                  <a:pos x="0" y="11"/>
                </a:cxn>
                <a:cxn ang="0">
                  <a:pos x="3" y="6"/>
                </a:cxn>
                <a:cxn ang="0">
                  <a:pos x="8" y="3"/>
                </a:cxn>
                <a:cxn ang="0">
                  <a:pos x="12" y="1"/>
                </a:cxn>
                <a:cxn ang="0">
                  <a:pos x="13" y="0"/>
                </a:cxn>
              </a:cxnLst>
              <a:rect l="0" t="0" r="r" b="b"/>
              <a:pathLst>
                <a:path w="18" h="14">
                  <a:moveTo>
                    <a:pt x="13" y="0"/>
                  </a:moveTo>
                  <a:lnTo>
                    <a:pt x="18" y="0"/>
                  </a:lnTo>
                  <a:lnTo>
                    <a:pt x="10" y="10"/>
                  </a:lnTo>
                  <a:lnTo>
                    <a:pt x="6" y="13"/>
                  </a:lnTo>
                  <a:lnTo>
                    <a:pt x="5" y="14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3" y="6"/>
                  </a:lnTo>
                  <a:lnTo>
                    <a:pt x="8" y="3"/>
                  </a:lnTo>
                  <a:lnTo>
                    <a:pt x="12" y="1"/>
                  </a:lnTo>
                  <a:lnTo>
                    <a:pt x="13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9" name="Freeform 143"/>
            <p:cNvSpPr>
              <a:spLocks/>
            </p:cNvSpPr>
            <p:nvPr/>
          </p:nvSpPr>
          <p:spPr bwMode="auto">
            <a:xfrm>
              <a:off x="3069172" y="2789107"/>
              <a:ext cx="70958" cy="6951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0"/>
                </a:cxn>
                <a:cxn ang="0">
                  <a:pos x="7" y="3"/>
                </a:cxn>
                <a:cxn ang="0">
                  <a:pos x="9" y="5"/>
                </a:cxn>
                <a:cxn ang="0">
                  <a:pos x="11" y="6"/>
                </a:cxn>
                <a:cxn ang="0">
                  <a:pos x="20" y="13"/>
                </a:cxn>
                <a:cxn ang="0">
                  <a:pos x="27" y="18"/>
                </a:cxn>
                <a:cxn ang="0">
                  <a:pos x="34" y="25"/>
                </a:cxn>
                <a:cxn ang="0">
                  <a:pos x="39" y="32"/>
                </a:cxn>
                <a:cxn ang="0">
                  <a:pos x="45" y="41"/>
                </a:cxn>
                <a:cxn ang="0">
                  <a:pos x="46" y="43"/>
                </a:cxn>
                <a:cxn ang="0">
                  <a:pos x="47" y="44"/>
                </a:cxn>
                <a:cxn ang="0">
                  <a:pos x="49" y="47"/>
                </a:cxn>
                <a:cxn ang="0">
                  <a:pos x="49" y="47"/>
                </a:cxn>
                <a:cxn ang="0">
                  <a:pos x="48" y="48"/>
                </a:cxn>
                <a:cxn ang="0">
                  <a:pos x="45" y="48"/>
                </a:cxn>
                <a:cxn ang="0">
                  <a:pos x="42" y="46"/>
                </a:cxn>
                <a:cxn ang="0">
                  <a:pos x="39" y="43"/>
                </a:cxn>
                <a:cxn ang="0">
                  <a:pos x="36" y="39"/>
                </a:cxn>
                <a:cxn ang="0">
                  <a:pos x="34" y="35"/>
                </a:cxn>
                <a:cxn ang="0">
                  <a:pos x="32" y="31"/>
                </a:cxn>
                <a:cxn ang="0">
                  <a:pos x="32" y="30"/>
                </a:cxn>
                <a:cxn ang="0">
                  <a:pos x="32" y="31"/>
                </a:cxn>
                <a:cxn ang="0">
                  <a:pos x="33" y="32"/>
                </a:cxn>
                <a:cxn ang="0">
                  <a:pos x="33" y="33"/>
                </a:cxn>
                <a:cxn ang="0">
                  <a:pos x="33" y="34"/>
                </a:cxn>
                <a:cxn ang="0">
                  <a:pos x="34" y="36"/>
                </a:cxn>
                <a:cxn ang="0">
                  <a:pos x="35" y="37"/>
                </a:cxn>
                <a:cxn ang="0">
                  <a:pos x="35" y="37"/>
                </a:cxn>
                <a:cxn ang="0">
                  <a:pos x="34" y="37"/>
                </a:cxn>
                <a:cxn ang="0">
                  <a:pos x="31" y="33"/>
                </a:cxn>
                <a:cxn ang="0">
                  <a:pos x="28" y="29"/>
                </a:cxn>
                <a:cxn ang="0">
                  <a:pos x="25" y="26"/>
                </a:cxn>
                <a:cxn ang="0">
                  <a:pos x="22" y="25"/>
                </a:cxn>
                <a:cxn ang="0">
                  <a:pos x="16" y="23"/>
                </a:cxn>
                <a:cxn ang="0">
                  <a:pos x="13" y="21"/>
                </a:cxn>
                <a:cxn ang="0">
                  <a:pos x="11" y="18"/>
                </a:cxn>
                <a:cxn ang="0">
                  <a:pos x="11" y="16"/>
                </a:cxn>
                <a:cxn ang="0">
                  <a:pos x="12" y="16"/>
                </a:cxn>
                <a:cxn ang="0">
                  <a:pos x="12" y="15"/>
                </a:cxn>
                <a:cxn ang="0">
                  <a:pos x="7" y="9"/>
                </a:cxn>
                <a:cxn ang="0">
                  <a:pos x="4" y="6"/>
                </a:cxn>
                <a:cxn ang="0">
                  <a:pos x="1" y="4"/>
                </a:cxn>
                <a:cxn ang="0">
                  <a:pos x="0" y="1"/>
                </a:cxn>
                <a:cxn ang="0">
                  <a:pos x="1" y="0"/>
                </a:cxn>
              </a:cxnLst>
              <a:rect l="0" t="0" r="r" b="b"/>
              <a:pathLst>
                <a:path w="49" h="48">
                  <a:moveTo>
                    <a:pt x="1" y="0"/>
                  </a:moveTo>
                  <a:lnTo>
                    <a:pt x="2" y="0"/>
                  </a:lnTo>
                  <a:lnTo>
                    <a:pt x="7" y="3"/>
                  </a:lnTo>
                  <a:lnTo>
                    <a:pt x="9" y="5"/>
                  </a:lnTo>
                  <a:lnTo>
                    <a:pt x="11" y="6"/>
                  </a:lnTo>
                  <a:lnTo>
                    <a:pt x="20" y="13"/>
                  </a:lnTo>
                  <a:lnTo>
                    <a:pt x="27" y="18"/>
                  </a:lnTo>
                  <a:lnTo>
                    <a:pt x="34" y="25"/>
                  </a:lnTo>
                  <a:lnTo>
                    <a:pt x="39" y="32"/>
                  </a:lnTo>
                  <a:lnTo>
                    <a:pt x="45" y="41"/>
                  </a:lnTo>
                  <a:lnTo>
                    <a:pt x="46" y="43"/>
                  </a:lnTo>
                  <a:lnTo>
                    <a:pt x="47" y="44"/>
                  </a:lnTo>
                  <a:lnTo>
                    <a:pt x="49" y="47"/>
                  </a:lnTo>
                  <a:lnTo>
                    <a:pt x="49" y="47"/>
                  </a:lnTo>
                  <a:lnTo>
                    <a:pt x="48" y="48"/>
                  </a:lnTo>
                  <a:lnTo>
                    <a:pt x="45" y="48"/>
                  </a:lnTo>
                  <a:lnTo>
                    <a:pt x="42" y="46"/>
                  </a:lnTo>
                  <a:lnTo>
                    <a:pt x="39" y="43"/>
                  </a:lnTo>
                  <a:lnTo>
                    <a:pt x="36" y="39"/>
                  </a:lnTo>
                  <a:lnTo>
                    <a:pt x="34" y="35"/>
                  </a:lnTo>
                  <a:lnTo>
                    <a:pt x="32" y="31"/>
                  </a:lnTo>
                  <a:lnTo>
                    <a:pt x="32" y="30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3" y="33"/>
                  </a:lnTo>
                  <a:lnTo>
                    <a:pt x="33" y="34"/>
                  </a:lnTo>
                  <a:lnTo>
                    <a:pt x="34" y="36"/>
                  </a:lnTo>
                  <a:lnTo>
                    <a:pt x="35" y="37"/>
                  </a:lnTo>
                  <a:lnTo>
                    <a:pt x="35" y="37"/>
                  </a:lnTo>
                  <a:lnTo>
                    <a:pt x="34" y="37"/>
                  </a:lnTo>
                  <a:lnTo>
                    <a:pt x="31" y="33"/>
                  </a:lnTo>
                  <a:lnTo>
                    <a:pt x="28" y="29"/>
                  </a:lnTo>
                  <a:lnTo>
                    <a:pt x="25" y="26"/>
                  </a:lnTo>
                  <a:lnTo>
                    <a:pt x="22" y="25"/>
                  </a:lnTo>
                  <a:lnTo>
                    <a:pt x="16" y="23"/>
                  </a:lnTo>
                  <a:lnTo>
                    <a:pt x="13" y="21"/>
                  </a:lnTo>
                  <a:lnTo>
                    <a:pt x="11" y="18"/>
                  </a:lnTo>
                  <a:lnTo>
                    <a:pt x="11" y="16"/>
                  </a:lnTo>
                  <a:lnTo>
                    <a:pt x="12" y="16"/>
                  </a:lnTo>
                  <a:lnTo>
                    <a:pt x="12" y="15"/>
                  </a:lnTo>
                  <a:lnTo>
                    <a:pt x="7" y="9"/>
                  </a:lnTo>
                  <a:lnTo>
                    <a:pt x="4" y="6"/>
                  </a:lnTo>
                  <a:lnTo>
                    <a:pt x="1" y="4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0" name="Freeform 144"/>
            <p:cNvSpPr>
              <a:spLocks/>
            </p:cNvSpPr>
            <p:nvPr/>
          </p:nvSpPr>
          <p:spPr bwMode="auto">
            <a:xfrm>
              <a:off x="1668838" y="3193133"/>
              <a:ext cx="41996" cy="7819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3" y="6"/>
                </a:cxn>
                <a:cxn ang="0">
                  <a:pos x="20" y="13"/>
                </a:cxn>
                <a:cxn ang="0">
                  <a:pos x="21" y="14"/>
                </a:cxn>
                <a:cxn ang="0">
                  <a:pos x="20" y="15"/>
                </a:cxn>
                <a:cxn ang="0">
                  <a:pos x="20" y="15"/>
                </a:cxn>
                <a:cxn ang="0">
                  <a:pos x="19" y="16"/>
                </a:cxn>
                <a:cxn ang="0">
                  <a:pos x="19" y="17"/>
                </a:cxn>
                <a:cxn ang="0">
                  <a:pos x="23" y="27"/>
                </a:cxn>
                <a:cxn ang="0">
                  <a:pos x="27" y="37"/>
                </a:cxn>
                <a:cxn ang="0">
                  <a:pos x="28" y="40"/>
                </a:cxn>
                <a:cxn ang="0">
                  <a:pos x="29" y="43"/>
                </a:cxn>
                <a:cxn ang="0">
                  <a:pos x="29" y="50"/>
                </a:cxn>
                <a:cxn ang="0">
                  <a:pos x="28" y="53"/>
                </a:cxn>
                <a:cxn ang="0">
                  <a:pos x="25" y="54"/>
                </a:cxn>
                <a:cxn ang="0">
                  <a:pos x="22" y="54"/>
                </a:cxn>
                <a:cxn ang="0">
                  <a:pos x="17" y="51"/>
                </a:cxn>
                <a:cxn ang="0">
                  <a:pos x="13" y="47"/>
                </a:cxn>
                <a:cxn ang="0">
                  <a:pos x="10" y="42"/>
                </a:cxn>
                <a:cxn ang="0">
                  <a:pos x="10" y="41"/>
                </a:cxn>
                <a:cxn ang="0">
                  <a:pos x="11" y="40"/>
                </a:cxn>
                <a:cxn ang="0">
                  <a:pos x="12" y="40"/>
                </a:cxn>
                <a:cxn ang="0">
                  <a:pos x="14" y="39"/>
                </a:cxn>
                <a:cxn ang="0">
                  <a:pos x="15" y="38"/>
                </a:cxn>
                <a:cxn ang="0">
                  <a:pos x="16" y="38"/>
                </a:cxn>
                <a:cxn ang="0">
                  <a:pos x="17" y="37"/>
                </a:cxn>
                <a:cxn ang="0">
                  <a:pos x="18" y="36"/>
                </a:cxn>
                <a:cxn ang="0">
                  <a:pos x="18" y="36"/>
                </a:cxn>
                <a:cxn ang="0">
                  <a:pos x="18" y="35"/>
                </a:cxn>
                <a:cxn ang="0">
                  <a:pos x="16" y="34"/>
                </a:cxn>
                <a:cxn ang="0">
                  <a:pos x="15" y="35"/>
                </a:cxn>
                <a:cxn ang="0">
                  <a:pos x="12" y="37"/>
                </a:cxn>
                <a:cxn ang="0">
                  <a:pos x="10" y="38"/>
                </a:cxn>
                <a:cxn ang="0">
                  <a:pos x="8" y="38"/>
                </a:cxn>
                <a:cxn ang="0">
                  <a:pos x="7" y="36"/>
                </a:cxn>
                <a:cxn ang="0">
                  <a:pos x="8" y="34"/>
                </a:cxn>
                <a:cxn ang="0">
                  <a:pos x="9" y="31"/>
                </a:cxn>
                <a:cxn ang="0">
                  <a:pos x="9" y="29"/>
                </a:cxn>
                <a:cxn ang="0">
                  <a:pos x="8" y="28"/>
                </a:cxn>
                <a:cxn ang="0">
                  <a:pos x="7" y="27"/>
                </a:cxn>
                <a:cxn ang="0">
                  <a:pos x="6" y="27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6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0" y="17"/>
                </a:cxn>
                <a:cxn ang="0">
                  <a:pos x="0" y="12"/>
                </a:cxn>
                <a:cxn ang="0">
                  <a:pos x="1" y="8"/>
                </a:cxn>
                <a:cxn ang="0">
                  <a:pos x="2" y="3"/>
                </a:cxn>
                <a:cxn ang="0">
                  <a:pos x="3" y="1"/>
                </a:cxn>
                <a:cxn ang="0">
                  <a:pos x="4" y="0"/>
                </a:cxn>
              </a:cxnLst>
              <a:rect l="0" t="0" r="r" b="b"/>
              <a:pathLst>
                <a:path w="29" h="54">
                  <a:moveTo>
                    <a:pt x="4" y="0"/>
                  </a:moveTo>
                  <a:lnTo>
                    <a:pt x="13" y="6"/>
                  </a:lnTo>
                  <a:lnTo>
                    <a:pt x="20" y="13"/>
                  </a:lnTo>
                  <a:lnTo>
                    <a:pt x="21" y="14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19" y="16"/>
                  </a:lnTo>
                  <a:lnTo>
                    <a:pt x="19" y="17"/>
                  </a:lnTo>
                  <a:lnTo>
                    <a:pt x="23" y="27"/>
                  </a:lnTo>
                  <a:lnTo>
                    <a:pt x="27" y="37"/>
                  </a:lnTo>
                  <a:lnTo>
                    <a:pt x="28" y="40"/>
                  </a:lnTo>
                  <a:lnTo>
                    <a:pt x="29" y="43"/>
                  </a:lnTo>
                  <a:lnTo>
                    <a:pt x="29" y="50"/>
                  </a:lnTo>
                  <a:lnTo>
                    <a:pt x="28" y="53"/>
                  </a:lnTo>
                  <a:lnTo>
                    <a:pt x="25" y="54"/>
                  </a:lnTo>
                  <a:lnTo>
                    <a:pt x="22" y="54"/>
                  </a:lnTo>
                  <a:lnTo>
                    <a:pt x="17" y="51"/>
                  </a:lnTo>
                  <a:lnTo>
                    <a:pt x="13" y="47"/>
                  </a:lnTo>
                  <a:lnTo>
                    <a:pt x="10" y="42"/>
                  </a:lnTo>
                  <a:lnTo>
                    <a:pt x="10" y="41"/>
                  </a:lnTo>
                  <a:lnTo>
                    <a:pt x="11" y="40"/>
                  </a:lnTo>
                  <a:lnTo>
                    <a:pt x="12" y="40"/>
                  </a:lnTo>
                  <a:lnTo>
                    <a:pt x="14" y="39"/>
                  </a:lnTo>
                  <a:lnTo>
                    <a:pt x="15" y="38"/>
                  </a:lnTo>
                  <a:lnTo>
                    <a:pt x="16" y="38"/>
                  </a:lnTo>
                  <a:lnTo>
                    <a:pt x="17" y="37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5"/>
                  </a:lnTo>
                  <a:lnTo>
                    <a:pt x="16" y="34"/>
                  </a:lnTo>
                  <a:lnTo>
                    <a:pt x="15" y="35"/>
                  </a:lnTo>
                  <a:lnTo>
                    <a:pt x="12" y="37"/>
                  </a:lnTo>
                  <a:lnTo>
                    <a:pt x="10" y="38"/>
                  </a:lnTo>
                  <a:lnTo>
                    <a:pt x="8" y="38"/>
                  </a:lnTo>
                  <a:lnTo>
                    <a:pt x="7" y="36"/>
                  </a:lnTo>
                  <a:lnTo>
                    <a:pt x="8" y="34"/>
                  </a:lnTo>
                  <a:lnTo>
                    <a:pt x="9" y="31"/>
                  </a:lnTo>
                  <a:lnTo>
                    <a:pt x="9" y="29"/>
                  </a:lnTo>
                  <a:lnTo>
                    <a:pt x="8" y="28"/>
                  </a:lnTo>
                  <a:lnTo>
                    <a:pt x="7" y="27"/>
                  </a:lnTo>
                  <a:lnTo>
                    <a:pt x="6" y="27"/>
                  </a:lnTo>
                  <a:lnTo>
                    <a:pt x="4" y="27"/>
                  </a:lnTo>
                  <a:lnTo>
                    <a:pt x="3" y="27"/>
                  </a:lnTo>
                  <a:lnTo>
                    <a:pt x="2" y="26"/>
                  </a:lnTo>
                  <a:lnTo>
                    <a:pt x="1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1" y="8"/>
                  </a:lnTo>
                  <a:lnTo>
                    <a:pt x="2" y="3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1" name="Freeform 145"/>
            <p:cNvSpPr>
              <a:spLocks/>
            </p:cNvSpPr>
            <p:nvPr/>
          </p:nvSpPr>
          <p:spPr bwMode="auto">
            <a:xfrm>
              <a:off x="2792581" y="3229336"/>
              <a:ext cx="36204" cy="144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2"/>
                </a:cxn>
                <a:cxn ang="0">
                  <a:pos x="16" y="4"/>
                </a:cxn>
                <a:cxn ang="0">
                  <a:pos x="24" y="8"/>
                </a:cxn>
                <a:cxn ang="0">
                  <a:pos x="25" y="9"/>
                </a:cxn>
                <a:cxn ang="0">
                  <a:pos x="24" y="9"/>
                </a:cxn>
                <a:cxn ang="0">
                  <a:pos x="24" y="9"/>
                </a:cxn>
                <a:cxn ang="0">
                  <a:pos x="23" y="10"/>
                </a:cxn>
                <a:cxn ang="0">
                  <a:pos x="19" y="10"/>
                </a:cxn>
                <a:cxn ang="0">
                  <a:pos x="16" y="8"/>
                </a:cxn>
                <a:cxn ang="0">
                  <a:pos x="8" y="4"/>
                </a:cxn>
                <a:cxn ang="0">
                  <a:pos x="4" y="2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25" h="10">
                  <a:moveTo>
                    <a:pt x="0" y="0"/>
                  </a:moveTo>
                  <a:lnTo>
                    <a:pt x="9" y="2"/>
                  </a:lnTo>
                  <a:lnTo>
                    <a:pt x="16" y="4"/>
                  </a:lnTo>
                  <a:lnTo>
                    <a:pt x="24" y="8"/>
                  </a:lnTo>
                  <a:lnTo>
                    <a:pt x="25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3" y="10"/>
                  </a:lnTo>
                  <a:lnTo>
                    <a:pt x="19" y="10"/>
                  </a:lnTo>
                  <a:lnTo>
                    <a:pt x="16" y="8"/>
                  </a:lnTo>
                  <a:lnTo>
                    <a:pt x="8" y="4"/>
                  </a:lnTo>
                  <a:lnTo>
                    <a:pt x="4" y="2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2" name="Freeform 146"/>
            <p:cNvSpPr>
              <a:spLocks/>
            </p:cNvSpPr>
            <p:nvPr/>
          </p:nvSpPr>
          <p:spPr bwMode="auto">
            <a:xfrm>
              <a:off x="2962011" y="3197477"/>
              <a:ext cx="18826" cy="5937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2"/>
                </a:cxn>
                <a:cxn ang="0">
                  <a:pos x="5" y="9"/>
                </a:cxn>
                <a:cxn ang="0">
                  <a:pos x="7" y="16"/>
                </a:cxn>
                <a:cxn ang="0">
                  <a:pos x="10" y="25"/>
                </a:cxn>
                <a:cxn ang="0">
                  <a:pos x="13" y="38"/>
                </a:cxn>
                <a:cxn ang="0">
                  <a:pos x="13" y="39"/>
                </a:cxn>
                <a:cxn ang="0">
                  <a:pos x="12" y="39"/>
                </a:cxn>
                <a:cxn ang="0">
                  <a:pos x="9" y="41"/>
                </a:cxn>
                <a:cxn ang="0">
                  <a:pos x="8" y="40"/>
                </a:cxn>
                <a:cxn ang="0">
                  <a:pos x="5" y="37"/>
                </a:cxn>
                <a:cxn ang="0">
                  <a:pos x="4" y="33"/>
                </a:cxn>
                <a:cxn ang="0">
                  <a:pos x="4" y="30"/>
                </a:cxn>
                <a:cxn ang="0">
                  <a:pos x="2" y="26"/>
                </a:cxn>
                <a:cxn ang="0">
                  <a:pos x="0" y="24"/>
                </a:cxn>
                <a:cxn ang="0">
                  <a:pos x="1" y="22"/>
                </a:cxn>
                <a:cxn ang="0">
                  <a:pos x="1" y="3"/>
                </a:cxn>
                <a:cxn ang="0">
                  <a:pos x="1" y="1"/>
                </a:cxn>
                <a:cxn ang="0">
                  <a:pos x="2" y="0"/>
                </a:cxn>
              </a:cxnLst>
              <a:rect l="0" t="0" r="r" b="b"/>
              <a:pathLst>
                <a:path w="13" h="41">
                  <a:moveTo>
                    <a:pt x="2" y="0"/>
                  </a:moveTo>
                  <a:lnTo>
                    <a:pt x="2" y="2"/>
                  </a:lnTo>
                  <a:lnTo>
                    <a:pt x="5" y="9"/>
                  </a:lnTo>
                  <a:lnTo>
                    <a:pt x="7" y="16"/>
                  </a:lnTo>
                  <a:lnTo>
                    <a:pt x="10" y="25"/>
                  </a:lnTo>
                  <a:lnTo>
                    <a:pt x="13" y="38"/>
                  </a:lnTo>
                  <a:lnTo>
                    <a:pt x="13" y="39"/>
                  </a:lnTo>
                  <a:lnTo>
                    <a:pt x="12" y="39"/>
                  </a:lnTo>
                  <a:lnTo>
                    <a:pt x="9" y="41"/>
                  </a:lnTo>
                  <a:lnTo>
                    <a:pt x="8" y="40"/>
                  </a:lnTo>
                  <a:lnTo>
                    <a:pt x="5" y="37"/>
                  </a:lnTo>
                  <a:lnTo>
                    <a:pt x="4" y="33"/>
                  </a:lnTo>
                  <a:lnTo>
                    <a:pt x="4" y="30"/>
                  </a:lnTo>
                  <a:lnTo>
                    <a:pt x="2" y="26"/>
                  </a:lnTo>
                  <a:lnTo>
                    <a:pt x="0" y="24"/>
                  </a:lnTo>
                  <a:lnTo>
                    <a:pt x="1" y="22"/>
                  </a:lnTo>
                  <a:lnTo>
                    <a:pt x="1" y="3"/>
                  </a:lnTo>
                  <a:lnTo>
                    <a:pt x="1" y="1"/>
                  </a:lnTo>
                  <a:lnTo>
                    <a:pt x="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3" name="Freeform 147"/>
            <p:cNvSpPr>
              <a:spLocks/>
            </p:cNvSpPr>
            <p:nvPr/>
          </p:nvSpPr>
          <p:spPr bwMode="auto">
            <a:xfrm>
              <a:off x="2869331" y="3145345"/>
              <a:ext cx="86887" cy="120195"/>
            </a:xfrm>
            <a:custGeom>
              <a:avLst/>
              <a:gdLst/>
              <a:ahLst/>
              <a:cxnLst>
                <a:cxn ang="0">
                  <a:pos x="10" y="7"/>
                </a:cxn>
                <a:cxn ang="0">
                  <a:pos x="12" y="16"/>
                </a:cxn>
                <a:cxn ang="0">
                  <a:pos x="20" y="24"/>
                </a:cxn>
                <a:cxn ang="0">
                  <a:pos x="25" y="29"/>
                </a:cxn>
                <a:cxn ang="0">
                  <a:pos x="23" y="33"/>
                </a:cxn>
                <a:cxn ang="0">
                  <a:pos x="22" y="38"/>
                </a:cxn>
                <a:cxn ang="0">
                  <a:pos x="22" y="42"/>
                </a:cxn>
                <a:cxn ang="0">
                  <a:pos x="28" y="43"/>
                </a:cxn>
                <a:cxn ang="0">
                  <a:pos x="34" y="42"/>
                </a:cxn>
                <a:cxn ang="0">
                  <a:pos x="35" y="36"/>
                </a:cxn>
                <a:cxn ang="0">
                  <a:pos x="37" y="30"/>
                </a:cxn>
                <a:cxn ang="0">
                  <a:pos x="41" y="27"/>
                </a:cxn>
                <a:cxn ang="0">
                  <a:pos x="48" y="31"/>
                </a:cxn>
                <a:cxn ang="0">
                  <a:pos x="48" y="36"/>
                </a:cxn>
                <a:cxn ang="0">
                  <a:pos x="47" y="43"/>
                </a:cxn>
                <a:cxn ang="0">
                  <a:pos x="48" y="43"/>
                </a:cxn>
                <a:cxn ang="0">
                  <a:pos x="53" y="41"/>
                </a:cxn>
                <a:cxn ang="0">
                  <a:pos x="53" y="44"/>
                </a:cxn>
                <a:cxn ang="0">
                  <a:pos x="50" y="48"/>
                </a:cxn>
                <a:cxn ang="0">
                  <a:pos x="51" y="49"/>
                </a:cxn>
                <a:cxn ang="0">
                  <a:pos x="55" y="45"/>
                </a:cxn>
                <a:cxn ang="0">
                  <a:pos x="60" y="41"/>
                </a:cxn>
                <a:cxn ang="0">
                  <a:pos x="59" y="44"/>
                </a:cxn>
                <a:cxn ang="0">
                  <a:pos x="55" y="48"/>
                </a:cxn>
                <a:cxn ang="0">
                  <a:pos x="55" y="52"/>
                </a:cxn>
                <a:cxn ang="0">
                  <a:pos x="56" y="56"/>
                </a:cxn>
                <a:cxn ang="0">
                  <a:pos x="56" y="58"/>
                </a:cxn>
                <a:cxn ang="0">
                  <a:pos x="54" y="58"/>
                </a:cxn>
                <a:cxn ang="0">
                  <a:pos x="56" y="61"/>
                </a:cxn>
                <a:cxn ang="0">
                  <a:pos x="58" y="66"/>
                </a:cxn>
                <a:cxn ang="0">
                  <a:pos x="51" y="76"/>
                </a:cxn>
                <a:cxn ang="0">
                  <a:pos x="47" y="79"/>
                </a:cxn>
                <a:cxn ang="0">
                  <a:pos x="49" y="75"/>
                </a:cxn>
                <a:cxn ang="0">
                  <a:pos x="54" y="67"/>
                </a:cxn>
                <a:cxn ang="0">
                  <a:pos x="51" y="61"/>
                </a:cxn>
                <a:cxn ang="0">
                  <a:pos x="44" y="61"/>
                </a:cxn>
                <a:cxn ang="0">
                  <a:pos x="39" y="65"/>
                </a:cxn>
                <a:cxn ang="0">
                  <a:pos x="37" y="72"/>
                </a:cxn>
                <a:cxn ang="0">
                  <a:pos x="31" y="75"/>
                </a:cxn>
                <a:cxn ang="0">
                  <a:pos x="18" y="76"/>
                </a:cxn>
                <a:cxn ang="0">
                  <a:pos x="13" y="81"/>
                </a:cxn>
                <a:cxn ang="0">
                  <a:pos x="7" y="82"/>
                </a:cxn>
                <a:cxn ang="0">
                  <a:pos x="6" y="79"/>
                </a:cxn>
                <a:cxn ang="0">
                  <a:pos x="10" y="70"/>
                </a:cxn>
                <a:cxn ang="0">
                  <a:pos x="12" y="63"/>
                </a:cxn>
                <a:cxn ang="0">
                  <a:pos x="8" y="63"/>
                </a:cxn>
                <a:cxn ang="0">
                  <a:pos x="4" y="66"/>
                </a:cxn>
                <a:cxn ang="0">
                  <a:pos x="1" y="65"/>
                </a:cxn>
                <a:cxn ang="0">
                  <a:pos x="3" y="62"/>
                </a:cxn>
                <a:cxn ang="0">
                  <a:pos x="4" y="60"/>
                </a:cxn>
                <a:cxn ang="0">
                  <a:pos x="1" y="26"/>
                </a:cxn>
                <a:cxn ang="0">
                  <a:pos x="0" y="7"/>
                </a:cxn>
                <a:cxn ang="0">
                  <a:pos x="4" y="2"/>
                </a:cxn>
                <a:cxn ang="0">
                  <a:pos x="6" y="0"/>
                </a:cxn>
              </a:cxnLst>
              <a:rect l="0" t="0" r="r" b="b"/>
              <a:pathLst>
                <a:path w="60" h="83">
                  <a:moveTo>
                    <a:pt x="6" y="0"/>
                  </a:moveTo>
                  <a:lnTo>
                    <a:pt x="10" y="7"/>
                  </a:lnTo>
                  <a:lnTo>
                    <a:pt x="12" y="12"/>
                  </a:lnTo>
                  <a:lnTo>
                    <a:pt x="12" y="16"/>
                  </a:lnTo>
                  <a:lnTo>
                    <a:pt x="16" y="20"/>
                  </a:lnTo>
                  <a:lnTo>
                    <a:pt x="20" y="24"/>
                  </a:lnTo>
                  <a:lnTo>
                    <a:pt x="24" y="27"/>
                  </a:lnTo>
                  <a:lnTo>
                    <a:pt x="25" y="29"/>
                  </a:lnTo>
                  <a:lnTo>
                    <a:pt x="24" y="31"/>
                  </a:lnTo>
                  <a:lnTo>
                    <a:pt x="23" y="33"/>
                  </a:lnTo>
                  <a:lnTo>
                    <a:pt x="22" y="35"/>
                  </a:lnTo>
                  <a:lnTo>
                    <a:pt x="22" y="38"/>
                  </a:lnTo>
                  <a:lnTo>
                    <a:pt x="21" y="40"/>
                  </a:lnTo>
                  <a:lnTo>
                    <a:pt x="22" y="42"/>
                  </a:lnTo>
                  <a:lnTo>
                    <a:pt x="25" y="43"/>
                  </a:lnTo>
                  <a:lnTo>
                    <a:pt x="28" y="43"/>
                  </a:lnTo>
                  <a:lnTo>
                    <a:pt x="34" y="43"/>
                  </a:lnTo>
                  <a:lnTo>
                    <a:pt x="34" y="42"/>
                  </a:lnTo>
                  <a:lnTo>
                    <a:pt x="34" y="40"/>
                  </a:lnTo>
                  <a:lnTo>
                    <a:pt x="35" y="36"/>
                  </a:lnTo>
                  <a:lnTo>
                    <a:pt x="36" y="33"/>
                  </a:lnTo>
                  <a:lnTo>
                    <a:pt x="37" y="30"/>
                  </a:lnTo>
                  <a:lnTo>
                    <a:pt x="39" y="28"/>
                  </a:lnTo>
                  <a:lnTo>
                    <a:pt x="41" y="27"/>
                  </a:lnTo>
                  <a:lnTo>
                    <a:pt x="44" y="27"/>
                  </a:lnTo>
                  <a:lnTo>
                    <a:pt x="48" y="31"/>
                  </a:lnTo>
                  <a:lnTo>
                    <a:pt x="48" y="33"/>
                  </a:lnTo>
                  <a:lnTo>
                    <a:pt x="48" y="36"/>
                  </a:lnTo>
                  <a:lnTo>
                    <a:pt x="47" y="40"/>
                  </a:lnTo>
                  <a:lnTo>
                    <a:pt x="47" y="43"/>
                  </a:lnTo>
                  <a:lnTo>
                    <a:pt x="47" y="43"/>
                  </a:lnTo>
                  <a:lnTo>
                    <a:pt x="48" y="43"/>
                  </a:lnTo>
                  <a:lnTo>
                    <a:pt x="52" y="41"/>
                  </a:lnTo>
                  <a:lnTo>
                    <a:pt x="53" y="41"/>
                  </a:lnTo>
                  <a:lnTo>
                    <a:pt x="53" y="42"/>
                  </a:lnTo>
                  <a:lnTo>
                    <a:pt x="53" y="44"/>
                  </a:lnTo>
                  <a:lnTo>
                    <a:pt x="51" y="46"/>
                  </a:lnTo>
                  <a:lnTo>
                    <a:pt x="50" y="48"/>
                  </a:lnTo>
                  <a:lnTo>
                    <a:pt x="50" y="49"/>
                  </a:lnTo>
                  <a:lnTo>
                    <a:pt x="51" y="49"/>
                  </a:lnTo>
                  <a:lnTo>
                    <a:pt x="53" y="48"/>
                  </a:lnTo>
                  <a:lnTo>
                    <a:pt x="55" y="45"/>
                  </a:lnTo>
                  <a:lnTo>
                    <a:pt x="58" y="41"/>
                  </a:lnTo>
                  <a:lnTo>
                    <a:pt x="60" y="41"/>
                  </a:lnTo>
                  <a:lnTo>
                    <a:pt x="60" y="42"/>
                  </a:lnTo>
                  <a:lnTo>
                    <a:pt x="59" y="44"/>
                  </a:lnTo>
                  <a:lnTo>
                    <a:pt x="57" y="46"/>
                  </a:lnTo>
                  <a:lnTo>
                    <a:pt x="55" y="48"/>
                  </a:lnTo>
                  <a:lnTo>
                    <a:pt x="55" y="50"/>
                  </a:lnTo>
                  <a:lnTo>
                    <a:pt x="55" y="52"/>
                  </a:lnTo>
                  <a:lnTo>
                    <a:pt x="55" y="54"/>
                  </a:lnTo>
                  <a:lnTo>
                    <a:pt x="56" y="56"/>
                  </a:lnTo>
                  <a:lnTo>
                    <a:pt x="57" y="58"/>
                  </a:lnTo>
                  <a:lnTo>
                    <a:pt x="56" y="58"/>
                  </a:lnTo>
                  <a:lnTo>
                    <a:pt x="55" y="57"/>
                  </a:lnTo>
                  <a:lnTo>
                    <a:pt x="54" y="58"/>
                  </a:lnTo>
                  <a:lnTo>
                    <a:pt x="55" y="59"/>
                  </a:lnTo>
                  <a:lnTo>
                    <a:pt x="56" y="61"/>
                  </a:lnTo>
                  <a:lnTo>
                    <a:pt x="58" y="63"/>
                  </a:lnTo>
                  <a:lnTo>
                    <a:pt x="58" y="66"/>
                  </a:lnTo>
                  <a:lnTo>
                    <a:pt x="55" y="71"/>
                  </a:lnTo>
                  <a:lnTo>
                    <a:pt x="51" y="76"/>
                  </a:lnTo>
                  <a:lnTo>
                    <a:pt x="47" y="81"/>
                  </a:lnTo>
                  <a:lnTo>
                    <a:pt x="47" y="79"/>
                  </a:lnTo>
                  <a:lnTo>
                    <a:pt x="48" y="79"/>
                  </a:lnTo>
                  <a:lnTo>
                    <a:pt x="49" y="75"/>
                  </a:lnTo>
                  <a:lnTo>
                    <a:pt x="52" y="71"/>
                  </a:lnTo>
                  <a:lnTo>
                    <a:pt x="54" y="67"/>
                  </a:lnTo>
                  <a:lnTo>
                    <a:pt x="53" y="63"/>
                  </a:lnTo>
                  <a:lnTo>
                    <a:pt x="51" y="61"/>
                  </a:lnTo>
                  <a:lnTo>
                    <a:pt x="47" y="61"/>
                  </a:lnTo>
                  <a:lnTo>
                    <a:pt x="44" y="61"/>
                  </a:lnTo>
                  <a:lnTo>
                    <a:pt x="41" y="63"/>
                  </a:lnTo>
                  <a:lnTo>
                    <a:pt x="39" y="65"/>
                  </a:lnTo>
                  <a:lnTo>
                    <a:pt x="38" y="68"/>
                  </a:lnTo>
                  <a:lnTo>
                    <a:pt x="37" y="72"/>
                  </a:lnTo>
                  <a:lnTo>
                    <a:pt x="35" y="74"/>
                  </a:lnTo>
                  <a:lnTo>
                    <a:pt x="31" y="75"/>
                  </a:lnTo>
                  <a:lnTo>
                    <a:pt x="22" y="75"/>
                  </a:lnTo>
                  <a:lnTo>
                    <a:pt x="18" y="76"/>
                  </a:lnTo>
                  <a:lnTo>
                    <a:pt x="15" y="78"/>
                  </a:lnTo>
                  <a:lnTo>
                    <a:pt x="13" y="81"/>
                  </a:lnTo>
                  <a:lnTo>
                    <a:pt x="9" y="83"/>
                  </a:lnTo>
                  <a:lnTo>
                    <a:pt x="7" y="82"/>
                  </a:lnTo>
                  <a:lnTo>
                    <a:pt x="6" y="80"/>
                  </a:lnTo>
                  <a:lnTo>
                    <a:pt x="6" y="79"/>
                  </a:lnTo>
                  <a:lnTo>
                    <a:pt x="7" y="74"/>
                  </a:lnTo>
                  <a:lnTo>
                    <a:pt x="10" y="70"/>
                  </a:lnTo>
                  <a:lnTo>
                    <a:pt x="12" y="67"/>
                  </a:lnTo>
                  <a:lnTo>
                    <a:pt x="12" y="63"/>
                  </a:lnTo>
                  <a:lnTo>
                    <a:pt x="11" y="62"/>
                  </a:lnTo>
                  <a:lnTo>
                    <a:pt x="8" y="63"/>
                  </a:lnTo>
                  <a:lnTo>
                    <a:pt x="6" y="64"/>
                  </a:lnTo>
                  <a:lnTo>
                    <a:pt x="4" y="66"/>
                  </a:lnTo>
                  <a:lnTo>
                    <a:pt x="2" y="66"/>
                  </a:lnTo>
                  <a:lnTo>
                    <a:pt x="1" y="65"/>
                  </a:lnTo>
                  <a:lnTo>
                    <a:pt x="2" y="64"/>
                  </a:lnTo>
                  <a:lnTo>
                    <a:pt x="3" y="62"/>
                  </a:lnTo>
                  <a:lnTo>
                    <a:pt x="4" y="61"/>
                  </a:lnTo>
                  <a:lnTo>
                    <a:pt x="4" y="60"/>
                  </a:lnTo>
                  <a:lnTo>
                    <a:pt x="3" y="43"/>
                  </a:lnTo>
                  <a:lnTo>
                    <a:pt x="1" y="26"/>
                  </a:lnTo>
                  <a:lnTo>
                    <a:pt x="0" y="9"/>
                  </a:lnTo>
                  <a:lnTo>
                    <a:pt x="0" y="7"/>
                  </a:lnTo>
                  <a:lnTo>
                    <a:pt x="2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6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4" name="Freeform 148"/>
            <p:cNvSpPr>
              <a:spLocks/>
            </p:cNvSpPr>
            <p:nvPr/>
          </p:nvSpPr>
          <p:spPr bwMode="auto">
            <a:xfrm>
              <a:off x="2951875" y="3229336"/>
              <a:ext cx="10137" cy="43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5" y="1"/>
                </a:cxn>
                <a:cxn ang="0">
                  <a:pos x="6" y="1"/>
                </a:cxn>
                <a:cxn ang="0">
                  <a:pos x="7" y="2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0" y="0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lnTo>
                    <a:pt x="3" y="0"/>
                  </a:lnTo>
                  <a:lnTo>
                    <a:pt x="5" y="1"/>
                  </a:lnTo>
                  <a:lnTo>
                    <a:pt x="6" y="1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3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5" name="Freeform 149"/>
            <p:cNvSpPr>
              <a:spLocks/>
            </p:cNvSpPr>
            <p:nvPr/>
          </p:nvSpPr>
          <p:spPr bwMode="auto">
            <a:xfrm>
              <a:off x="2691212" y="3508824"/>
              <a:ext cx="39100" cy="23170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7" y="14"/>
                </a:cxn>
                <a:cxn ang="0">
                  <a:pos x="5" y="15"/>
                </a:cxn>
                <a:cxn ang="0">
                  <a:pos x="3" y="15"/>
                </a:cxn>
                <a:cxn ang="0">
                  <a:pos x="2" y="16"/>
                </a:cxn>
                <a:cxn ang="0">
                  <a:pos x="1" y="16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9" y="9"/>
                </a:cxn>
                <a:cxn ang="0">
                  <a:pos x="17" y="3"/>
                </a:cxn>
                <a:cxn ang="0">
                  <a:pos x="24" y="1"/>
                </a:cxn>
                <a:cxn ang="0">
                  <a:pos x="26" y="1"/>
                </a:cxn>
                <a:cxn ang="0">
                  <a:pos x="27" y="0"/>
                </a:cxn>
              </a:cxnLst>
              <a:rect l="0" t="0" r="r" b="b"/>
              <a:pathLst>
                <a:path w="27" h="16">
                  <a:moveTo>
                    <a:pt x="27" y="0"/>
                  </a:moveTo>
                  <a:lnTo>
                    <a:pt x="7" y="14"/>
                  </a:lnTo>
                  <a:lnTo>
                    <a:pt x="5" y="15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9" y="9"/>
                  </a:lnTo>
                  <a:lnTo>
                    <a:pt x="17" y="3"/>
                  </a:lnTo>
                  <a:lnTo>
                    <a:pt x="24" y="1"/>
                  </a:lnTo>
                  <a:lnTo>
                    <a:pt x="26" y="1"/>
                  </a:lnTo>
                  <a:lnTo>
                    <a:pt x="27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6" name="Freeform 150"/>
            <p:cNvSpPr>
              <a:spLocks/>
            </p:cNvSpPr>
            <p:nvPr/>
          </p:nvSpPr>
          <p:spPr bwMode="auto">
            <a:xfrm>
              <a:off x="1755725" y="3853477"/>
              <a:ext cx="7241" cy="144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6"/>
                </a:cxn>
                <a:cxn ang="0">
                  <a:pos x="5" y="10"/>
                </a:cxn>
                <a:cxn ang="0">
                  <a:pos x="5" y="10"/>
                </a:cxn>
                <a:cxn ang="0">
                  <a:pos x="4" y="10"/>
                </a:cxn>
                <a:cxn ang="0">
                  <a:pos x="3" y="10"/>
                </a:cxn>
                <a:cxn ang="0">
                  <a:pos x="2" y="9"/>
                </a:cxn>
                <a:cxn ang="0">
                  <a:pos x="2" y="8"/>
                </a:cxn>
                <a:cxn ang="0">
                  <a:pos x="1" y="8"/>
                </a:cxn>
                <a:cxn ang="0">
                  <a:pos x="1" y="7"/>
                </a:cxn>
                <a:cxn ang="0">
                  <a:pos x="1" y="5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5" h="10">
                  <a:moveTo>
                    <a:pt x="0" y="0"/>
                  </a:moveTo>
                  <a:lnTo>
                    <a:pt x="4" y="6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4" y="10"/>
                  </a:lnTo>
                  <a:lnTo>
                    <a:pt x="3" y="10"/>
                  </a:lnTo>
                  <a:lnTo>
                    <a:pt x="2" y="9"/>
                  </a:lnTo>
                  <a:lnTo>
                    <a:pt x="2" y="8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7" name="Freeform 151"/>
            <p:cNvSpPr>
              <a:spLocks/>
            </p:cNvSpPr>
            <p:nvPr/>
          </p:nvSpPr>
          <p:spPr bwMode="auto">
            <a:xfrm>
              <a:off x="2685420" y="3951950"/>
              <a:ext cx="10137" cy="21722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4" y="1"/>
                </a:cxn>
                <a:cxn ang="0">
                  <a:pos x="6" y="3"/>
                </a:cxn>
                <a:cxn ang="0">
                  <a:pos x="7" y="6"/>
                </a:cxn>
                <a:cxn ang="0">
                  <a:pos x="6" y="10"/>
                </a:cxn>
                <a:cxn ang="0">
                  <a:pos x="4" y="15"/>
                </a:cxn>
                <a:cxn ang="0">
                  <a:pos x="4" y="15"/>
                </a:cxn>
                <a:cxn ang="0">
                  <a:pos x="3" y="15"/>
                </a:cxn>
                <a:cxn ang="0">
                  <a:pos x="2" y="15"/>
                </a:cxn>
                <a:cxn ang="0">
                  <a:pos x="1" y="14"/>
                </a:cxn>
                <a:cxn ang="0">
                  <a:pos x="0" y="13"/>
                </a:cxn>
                <a:cxn ang="0">
                  <a:pos x="1" y="10"/>
                </a:cxn>
                <a:cxn ang="0">
                  <a:pos x="3" y="7"/>
                </a:cxn>
                <a:cxn ang="0">
                  <a:pos x="4" y="5"/>
                </a:cxn>
                <a:cxn ang="0">
                  <a:pos x="3" y="2"/>
                </a:cxn>
                <a:cxn ang="0">
                  <a:pos x="2" y="0"/>
                </a:cxn>
              </a:cxnLst>
              <a:rect l="0" t="0" r="r" b="b"/>
              <a:pathLst>
                <a:path w="7" h="15">
                  <a:moveTo>
                    <a:pt x="2" y="0"/>
                  </a:moveTo>
                  <a:lnTo>
                    <a:pt x="4" y="1"/>
                  </a:lnTo>
                  <a:lnTo>
                    <a:pt x="6" y="3"/>
                  </a:lnTo>
                  <a:lnTo>
                    <a:pt x="7" y="6"/>
                  </a:lnTo>
                  <a:lnTo>
                    <a:pt x="6" y="10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1" y="10"/>
                  </a:lnTo>
                  <a:lnTo>
                    <a:pt x="3" y="7"/>
                  </a:lnTo>
                  <a:lnTo>
                    <a:pt x="4" y="5"/>
                  </a:lnTo>
                  <a:lnTo>
                    <a:pt x="3" y="2"/>
                  </a:lnTo>
                  <a:lnTo>
                    <a:pt x="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8" name="Freeform 152"/>
            <p:cNvSpPr>
              <a:spLocks/>
            </p:cNvSpPr>
            <p:nvPr/>
          </p:nvSpPr>
          <p:spPr bwMode="auto">
            <a:xfrm>
              <a:off x="2669490" y="3947605"/>
              <a:ext cx="18826" cy="43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5" y="1"/>
                </a:cxn>
                <a:cxn ang="0">
                  <a:pos x="9" y="2"/>
                </a:cxn>
                <a:cxn ang="0">
                  <a:pos x="13" y="3"/>
                </a:cxn>
                <a:cxn ang="0">
                  <a:pos x="7" y="2"/>
                </a:cxn>
                <a:cxn ang="0">
                  <a:pos x="0" y="0"/>
                </a:cxn>
              </a:cxnLst>
              <a:rect l="0" t="0" r="r" b="b"/>
              <a:pathLst>
                <a:path w="13" h="3">
                  <a:moveTo>
                    <a:pt x="0" y="0"/>
                  </a:moveTo>
                  <a:lnTo>
                    <a:pt x="1" y="0"/>
                  </a:lnTo>
                  <a:lnTo>
                    <a:pt x="5" y="1"/>
                  </a:lnTo>
                  <a:lnTo>
                    <a:pt x="9" y="2"/>
                  </a:lnTo>
                  <a:lnTo>
                    <a:pt x="13" y="3"/>
                  </a:lnTo>
                  <a:lnTo>
                    <a:pt x="7" y="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9" name="Freeform 153"/>
            <p:cNvSpPr>
              <a:spLocks/>
            </p:cNvSpPr>
            <p:nvPr/>
          </p:nvSpPr>
          <p:spPr bwMode="auto">
            <a:xfrm>
              <a:off x="2500060" y="4067800"/>
              <a:ext cx="267903" cy="76751"/>
            </a:xfrm>
            <a:custGeom>
              <a:avLst/>
              <a:gdLst/>
              <a:ahLst/>
              <a:cxnLst>
                <a:cxn ang="0">
                  <a:pos x="68" y="1"/>
                </a:cxn>
                <a:cxn ang="0">
                  <a:pos x="67" y="3"/>
                </a:cxn>
                <a:cxn ang="0">
                  <a:pos x="76" y="3"/>
                </a:cxn>
                <a:cxn ang="0">
                  <a:pos x="88" y="5"/>
                </a:cxn>
                <a:cxn ang="0">
                  <a:pos x="101" y="10"/>
                </a:cxn>
                <a:cxn ang="0">
                  <a:pos x="109" y="9"/>
                </a:cxn>
                <a:cxn ang="0">
                  <a:pos x="123" y="10"/>
                </a:cxn>
                <a:cxn ang="0">
                  <a:pos x="137" y="17"/>
                </a:cxn>
                <a:cxn ang="0">
                  <a:pos x="146" y="23"/>
                </a:cxn>
                <a:cxn ang="0">
                  <a:pos x="149" y="22"/>
                </a:cxn>
                <a:cxn ang="0">
                  <a:pos x="152" y="22"/>
                </a:cxn>
                <a:cxn ang="0">
                  <a:pos x="162" y="27"/>
                </a:cxn>
                <a:cxn ang="0">
                  <a:pos x="170" y="29"/>
                </a:cxn>
                <a:cxn ang="0">
                  <a:pos x="176" y="28"/>
                </a:cxn>
                <a:cxn ang="0">
                  <a:pos x="181" y="27"/>
                </a:cxn>
                <a:cxn ang="0">
                  <a:pos x="185" y="29"/>
                </a:cxn>
                <a:cxn ang="0">
                  <a:pos x="185" y="38"/>
                </a:cxn>
                <a:cxn ang="0">
                  <a:pos x="180" y="42"/>
                </a:cxn>
                <a:cxn ang="0">
                  <a:pos x="166" y="44"/>
                </a:cxn>
                <a:cxn ang="0">
                  <a:pos x="141" y="52"/>
                </a:cxn>
                <a:cxn ang="0">
                  <a:pos x="133" y="53"/>
                </a:cxn>
                <a:cxn ang="0">
                  <a:pos x="140" y="45"/>
                </a:cxn>
                <a:cxn ang="0">
                  <a:pos x="144" y="40"/>
                </a:cxn>
                <a:cxn ang="0">
                  <a:pos x="142" y="37"/>
                </a:cxn>
                <a:cxn ang="0">
                  <a:pos x="130" y="35"/>
                </a:cxn>
                <a:cxn ang="0">
                  <a:pos x="118" y="33"/>
                </a:cxn>
                <a:cxn ang="0">
                  <a:pos x="115" y="29"/>
                </a:cxn>
                <a:cxn ang="0">
                  <a:pos x="113" y="23"/>
                </a:cxn>
                <a:cxn ang="0">
                  <a:pos x="111" y="24"/>
                </a:cxn>
                <a:cxn ang="0">
                  <a:pos x="96" y="21"/>
                </a:cxn>
                <a:cxn ang="0">
                  <a:pos x="74" y="17"/>
                </a:cxn>
                <a:cxn ang="0">
                  <a:pos x="59" y="19"/>
                </a:cxn>
                <a:cxn ang="0">
                  <a:pos x="43" y="22"/>
                </a:cxn>
                <a:cxn ang="0">
                  <a:pos x="31" y="25"/>
                </a:cxn>
                <a:cxn ang="0">
                  <a:pos x="23" y="26"/>
                </a:cxn>
                <a:cxn ang="0">
                  <a:pos x="12" y="33"/>
                </a:cxn>
                <a:cxn ang="0">
                  <a:pos x="6" y="36"/>
                </a:cxn>
                <a:cxn ang="0">
                  <a:pos x="1" y="35"/>
                </a:cxn>
                <a:cxn ang="0">
                  <a:pos x="6" y="27"/>
                </a:cxn>
                <a:cxn ang="0">
                  <a:pos x="18" y="15"/>
                </a:cxn>
                <a:cxn ang="0">
                  <a:pos x="35" y="8"/>
                </a:cxn>
                <a:cxn ang="0">
                  <a:pos x="54" y="2"/>
                </a:cxn>
                <a:cxn ang="0">
                  <a:pos x="68" y="0"/>
                </a:cxn>
              </a:cxnLst>
              <a:rect l="0" t="0" r="r" b="b"/>
              <a:pathLst>
                <a:path w="185" h="53">
                  <a:moveTo>
                    <a:pt x="68" y="0"/>
                  </a:moveTo>
                  <a:lnTo>
                    <a:pt x="68" y="1"/>
                  </a:lnTo>
                  <a:lnTo>
                    <a:pt x="67" y="2"/>
                  </a:lnTo>
                  <a:lnTo>
                    <a:pt x="67" y="3"/>
                  </a:lnTo>
                  <a:lnTo>
                    <a:pt x="72" y="3"/>
                  </a:lnTo>
                  <a:lnTo>
                    <a:pt x="76" y="3"/>
                  </a:lnTo>
                  <a:lnTo>
                    <a:pt x="81" y="3"/>
                  </a:lnTo>
                  <a:lnTo>
                    <a:pt x="88" y="5"/>
                  </a:lnTo>
                  <a:lnTo>
                    <a:pt x="95" y="8"/>
                  </a:lnTo>
                  <a:lnTo>
                    <a:pt x="101" y="10"/>
                  </a:lnTo>
                  <a:lnTo>
                    <a:pt x="105" y="10"/>
                  </a:lnTo>
                  <a:lnTo>
                    <a:pt x="109" y="9"/>
                  </a:lnTo>
                  <a:lnTo>
                    <a:pt x="112" y="8"/>
                  </a:lnTo>
                  <a:lnTo>
                    <a:pt x="123" y="10"/>
                  </a:lnTo>
                  <a:lnTo>
                    <a:pt x="132" y="14"/>
                  </a:lnTo>
                  <a:lnTo>
                    <a:pt x="137" y="17"/>
                  </a:lnTo>
                  <a:lnTo>
                    <a:pt x="141" y="20"/>
                  </a:lnTo>
                  <a:lnTo>
                    <a:pt x="146" y="23"/>
                  </a:lnTo>
                  <a:lnTo>
                    <a:pt x="148" y="23"/>
                  </a:lnTo>
                  <a:lnTo>
                    <a:pt x="149" y="22"/>
                  </a:lnTo>
                  <a:lnTo>
                    <a:pt x="151" y="22"/>
                  </a:lnTo>
                  <a:lnTo>
                    <a:pt x="152" y="22"/>
                  </a:lnTo>
                  <a:lnTo>
                    <a:pt x="157" y="24"/>
                  </a:lnTo>
                  <a:lnTo>
                    <a:pt x="162" y="27"/>
                  </a:lnTo>
                  <a:lnTo>
                    <a:pt x="167" y="29"/>
                  </a:lnTo>
                  <a:lnTo>
                    <a:pt x="170" y="29"/>
                  </a:lnTo>
                  <a:lnTo>
                    <a:pt x="173" y="29"/>
                  </a:lnTo>
                  <a:lnTo>
                    <a:pt x="176" y="28"/>
                  </a:lnTo>
                  <a:lnTo>
                    <a:pt x="178" y="27"/>
                  </a:lnTo>
                  <a:lnTo>
                    <a:pt x="181" y="27"/>
                  </a:lnTo>
                  <a:lnTo>
                    <a:pt x="183" y="27"/>
                  </a:lnTo>
                  <a:lnTo>
                    <a:pt x="185" y="29"/>
                  </a:lnTo>
                  <a:lnTo>
                    <a:pt x="185" y="32"/>
                  </a:lnTo>
                  <a:lnTo>
                    <a:pt x="185" y="38"/>
                  </a:lnTo>
                  <a:lnTo>
                    <a:pt x="184" y="40"/>
                  </a:lnTo>
                  <a:lnTo>
                    <a:pt x="180" y="42"/>
                  </a:lnTo>
                  <a:lnTo>
                    <a:pt x="175" y="43"/>
                  </a:lnTo>
                  <a:lnTo>
                    <a:pt x="166" y="44"/>
                  </a:lnTo>
                  <a:lnTo>
                    <a:pt x="161" y="44"/>
                  </a:lnTo>
                  <a:lnTo>
                    <a:pt x="141" y="52"/>
                  </a:lnTo>
                  <a:lnTo>
                    <a:pt x="134" y="53"/>
                  </a:lnTo>
                  <a:lnTo>
                    <a:pt x="133" y="53"/>
                  </a:lnTo>
                  <a:lnTo>
                    <a:pt x="133" y="52"/>
                  </a:lnTo>
                  <a:lnTo>
                    <a:pt x="140" y="45"/>
                  </a:lnTo>
                  <a:lnTo>
                    <a:pt x="142" y="42"/>
                  </a:lnTo>
                  <a:lnTo>
                    <a:pt x="144" y="40"/>
                  </a:lnTo>
                  <a:lnTo>
                    <a:pt x="144" y="38"/>
                  </a:lnTo>
                  <a:lnTo>
                    <a:pt x="142" y="37"/>
                  </a:lnTo>
                  <a:lnTo>
                    <a:pt x="135" y="36"/>
                  </a:lnTo>
                  <a:lnTo>
                    <a:pt x="130" y="35"/>
                  </a:lnTo>
                  <a:lnTo>
                    <a:pt x="124" y="35"/>
                  </a:lnTo>
                  <a:lnTo>
                    <a:pt x="118" y="33"/>
                  </a:lnTo>
                  <a:lnTo>
                    <a:pt x="116" y="31"/>
                  </a:lnTo>
                  <a:lnTo>
                    <a:pt x="115" y="29"/>
                  </a:lnTo>
                  <a:lnTo>
                    <a:pt x="114" y="25"/>
                  </a:lnTo>
                  <a:lnTo>
                    <a:pt x="113" y="23"/>
                  </a:lnTo>
                  <a:lnTo>
                    <a:pt x="112" y="23"/>
                  </a:lnTo>
                  <a:lnTo>
                    <a:pt x="111" y="24"/>
                  </a:lnTo>
                  <a:lnTo>
                    <a:pt x="110" y="24"/>
                  </a:lnTo>
                  <a:lnTo>
                    <a:pt x="96" y="21"/>
                  </a:lnTo>
                  <a:lnTo>
                    <a:pt x="81" y="18"/>
                  </a:lnTo>
                  <a:lnTo>
                    <a:pt x="74" y="17"/>
                  </a:lnTo>
                  <a:lnTo>
                    <a:pt x="67" y="18"/>
                  </a:lnTo>
                  <a:lnTo>
                    <a:pt x="59" y="19"/>
                  </a:lnTo>
                  <a:lnTo>
                    <a:pt x="51" y="20"/>
                  </a:lnTo>
                  <a:lnTo>
                    <a:pt x="43" y="22"/>
                  </a:lnTo>
                  <a:lnTo>
                    <a:pt x="36" y="23"/>
                  </a:lnTo>
                  <a:lnTo>
                    <a:pt x="31" y="25"/>
                  </a:lnTo>
                  <a:lnTo>
                    <a:pt x="28" y="25"/>
                  </a:lnTo>
                  <a:lnTo>
                    <a:pt x="23" y="26"/>
                  </a:lnTo>
                  <a:lnTo>
                    <a:pt x="18" y="27"/>
                  </a:lnTo>
                  <a:lnTo>
                    <a:pt x="12" y="33"/>
                  </a:lnTo>
                  <a:lnTo>
                    <a:pt x="9" y="36"/>
                  </a:lnTo>
                  <a:lnTo>
                    <a:pt x="6" y="36"/>
                  </a:lnTo>
                  <a:lnTo>
                    <a:pt x="3" y="35"/>
                  </a:lnTo>
                  <a:lnTo>
                    <a:pt x="1" y="35"/>
                  </a:lnTo>
                  <a:lnTo>
                    <a:pt x="0" y="34"/>
                  </a:lnTo>
                  <a:lnTo>
                    <a:pt x="6" y="27"/>
                  </a:lnTo>
                  <a:lnTo>
                    <a:pt x="12" y="19"/>
                  </a:lnTo>
                  <a:lnTo>
                    <a:pt x="18" y="15"/>
                  </a:lnTo>
                  <a:lnTo>
                    <a:pt x="26" y="11"/>
                  </a:lnTo>
                  <a:lnTo>
                    <a:pt x="35" y="8"/>
                  </a:lnTo>
                  <a:lnTo>
                    <a:pt x="45" y="4"/>
                  </a:lnTo>
                  <a:lnTo>
                    <a:pt x="54" y="2"/>
                  </a:lnTo>
                  <a:lnTo>
                    <a:pt x="62" y="1"/>
                  </a:lnTo>
                  <a:lnTo>
                    <a:pt x="68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0" name="Freeform 154"/>
            <p:cNvSpPr>
              <a:spLocks/>
            </p:cNvSpPr>
            <p:nvPr/>
          </p:nvSpPr>
          <p:spPr bwMode="auto">
            <a:xfrm>
              <a:off x="2888157" y="2610988"/>
              <a:ext cx="5792" cy="28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4" y="2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2" y="1"/>
                  </a:lnTo>
                  <a:lnTo>
                    <a:pt x="4" y="2"/>
                  </a:lnTo>
                  <a:lnTo>
                    <a:pt x="1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1" name="Freeform 155"/>
            <p:cNvSpPr>
              <a:spLocks noEditPoints="1"/>
            </p:cNvSpPr>
            <p:nvPr/>
          </p:nvSpPr>
          <p:spPr bwMode="auto">
            <a:xfrm>
              <a:off x="2893950" y="2613884"/>
              <a:ext cx="28962" cy="17377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20" y="12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0" y="0"/>
                </a:cxn>
              </a:cxnLst>
              <a:rect l="0" t="0" r="r" b="b"/>
              <a:pathLst>
                <a:path w="20" h="12">
                  <a:moveTo>
                    <a:pt x="2" y="1"/>
                  </a:moveTo>
                  <a:lnTo>
                    <a:pt x="20" y="12"/>
                  </a:lnTo>
                  <a:lnTo>
                    <a:pt x="2" y="1"/>
                  </a:lnTo>
                  <a:close/>
                  <a:moveTo>
                    <a:pt x="0" y="0"/>
                  </a:moveTo>
                  <a:lnTo>
                    <a:pt x="1" y="1"/>
                  </a:lnTo>
                  <a:lnTo>
                    <a:pt x="2" y="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2" name="Freeform 156"/>
            <p:cNvSpPr>
              <a:spLocks/>
            </p:cNvSpPr>
            <p:nvPr/>
          </p:nvSpPr>
          <p:spPr bwMode="auto">
            <a:xfrm>
              <a:off x="2831680" y="2580577"/>
              <a:ext cx="7241" cy="28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0" y="0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lnTo>
                    <a:pt x="5" y="2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3" name="Freeform 157"/>
            <p:cNvSpPr>
              <a:spLocks/>
            </p:cNvSpPr>
            <p:nvPr/>
          </p:nvSpPr>
          <p:spPr bwMode="auto">
            <a:xfrm>
              <a:off x="2838921" y="2583473"/>
              <a:ext cx="26066" cy="130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" y="9"/>
                </a:cxn>
                <a:cxn ang="0">
                  <a:pos x="9" y="5"/>
                </a:cxn>
                <a:cxn ang="0">
                  <a:pos x="0" y="0"/>
                </a:cxn>
              </a:cxnLst>
              <a:rect l="0" t="0" r="r" b="b"/>
              <a:pathLst>
                <a:path w="18" h="9">
                  <a:moveTo>
                    <a:pt x="0" y="0"/>
                  </a:moveTo>
                  <a:lnTo>
                    <a:pt x="18" y="9"/>
                  </a:lnTo>
                  <a:lnTo>
                    <a:pt x="9" y="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4" name="Freeform 158"/>
            <p:cNvSpPr>
              <a:spLocks/>
            </p:cNvSpPr>
            <p:nvPr/>
          </p:nvSpPr>
          <p:spPr bwMode="auto">
            <a:xfrm>
              <a:off x="2668042" y="2509619"/>
              <a:ext cx="14481" cy="43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" h="3">
                  <a:moveTo>
                    <a:pt x="0" y="0"/>
                  </a:moveTo>
                  <a:lnTo>
                    <a:pt x="1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5" name="Freeform 159"/>
            <p:cNvSpPr>
              <a:spLocks/>
            </p:cNvSpPr>
            <p:nvPr/>
          </p:nvSpPr>
          <p:spPr bwMode="auto">
            <a:xfrm>
              <a:off x="2778100" y="4104002"/>
              <a:ext cx="149157" cy="66614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78" y="3"/>
                </a:cxn>
                <a:cxn ang="0">
                  <a:pos x="84" y="1"/>
                </a:cxn>
                <a:cxn ang="0">
                  <a:pos x="91" y="1"/>
                </a:cxn>
                <a:cxn ang="0">
                  <a:pos x="99" y="4"/>
                </a:cxn>
                <a:cxn ang="0">
                  <a:pos x="103" y="10"/>
                </a:cxn>
                <a:cxn ang="0">
                  <a:pos x="97" y="17"/>
                </a:cxn>
                <a:cxn ang="0">
                  <a:pos x="94" y="16"/>
                </a:cxn>
                <a:cxn ang="0">
                  <a:pos x="84" y="16"/>
                </a:cxn>
                <a:cxn ang="0">
                  <a:pos x="74" y="21"/>
                </a:cxn>
                <a:cxn ang="0">
                  <a:pos x="67" y="27"/>
                </a:cxn>
                <a:cxn ang="0">
                  <a:pos x="65" y="25"/>
                </a:cxn>
                <a:cxn ang="0">
                  <a:pos x="60" y="25"/>
                </a:cxn>
                <a:cxn ang="0">
                  <a:pos x="51" y="34"/>
                </a:cxn>
                <a:cxn ang="0">
                  <a:pos x="45" y="36"/>
                </a:cxn>
                <a:cxn ang="0">
                  <a:pos x="42" y="34"/>
                </a:cxn>
                <a:cxn ang="0">
                  <a:pos x="37" y="35"/>
                </a:cxn>
                <a:cxn ang="0">
                  <a:pos x="29" y="39"/>
                </a:cxn>
                <a:cxn ang="0">
                  <a:pos x="22" y="39"/>
                </a:cxn>
                <a:cxn ang="0">
                  <a:pos x="17" y="41"/>
                </a:cxn>
                <a:cxn ang="0">
                  <a:pos x="11" y="46"/>
                </a:cxn>
                <a:cxn ang="0">
                  <a:pos x="3" y="44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9" y="35"/>
                </a:cxn>
                <a:cxn ang="0">
                  <a:pos x="19" y="35"/>
                </a:cxn>
                <a:cxn ang="0">
                  <a:pos x="25" y="35"/>
                </a:cxn>
                <a:cxn ang="0">
                  <a:pos x="30" y="31"/>
                </a:cxn>
                <a:cxn ang="0">
                  <a:pos x="29" y="24"/>
                </a:cxn>
                <a:cxn ang="0">
                  <a:pos x="17" y="15"/>
                </a:cxn>
                <a:cxn ang="0">
                  <a:pos x="17" y="9"/>
                </a:cxn>
                <a:cxn ang="0">
                  <a:pos x="21" y="6"/>
                </a:cxn>
                <a:cxn ang="0">
                  <a:pos x="28" y="6"/>
                </a:cxn>
                <a:cxn ang="0">
                  <a:pos x="34" y="7"/>
                </a:cxn>
                <a:cxn ang="0">
                  <a:pos x="45" y="6"/>
                </a:cxn>
                <a:cxn ang="0">
                  <a:pos x="61" y="1"/>
                </a:cxn>
              </a:cxnLst>
              <a:rect l="0" t="0" r="r" b="b"/>
              <a:pathLst>
                <a:path w="103" h="46">
                  <a:moveTo>
                    <a:pt x="69" y="0"/>
                  </a:moveTo>
                  <a:lnTo>
                    <a:pt x="72" y="0"/>
                  </a:lnTo>
                  <a:lnTo>
                    <a:pt x="75" y="2"/>
                  </a:lnTo>
                  <a:lnTo>
                    <a:pt x="78" y="3"/>
                  </a:lnTo>
                  <a:lnTo>
                    <a:pt x="81" y="2"/>
                  </a:lnTo>
                  <a:lnTo>
                    <a:pt x="84" y="1"/>
                  </a:lnTo>
                  <a:lnTo>
                    <a:pt x="88" y="0"/>
                  </a:lnTo>
                  <a:lnTo>
                    <a:pt x="91" y="1"/>
                  </a:lnTo>
                  <a:lnTo>
                    <a:pt x="95" y="2"/>
                  </a:lnTo>
                  <a:lnTo>
                    <a:pt x="99" y="4"/>
                  </a:lnTo>
                  <a:lnTo>
                    <a:pt x="102" y="7"/>
                  </a:lnTo>
                  <a:lnTo>
                    <a:pt x="103" y="10"/>
                  </a:lnTo>
                  <a:lnTo>
                    <a:pt x="102" y="14"/>
                  </a:lnTo>
                  <a:lnTo>
                    <a:pt x="97" y="17"/>
                  </a:lnTo>
                  <a:lnTo>
                    <a:pt x="96" y="17"/>
                  </a:lnTo>
                  <a:lnTo>
                    <a:pt x="94" y="16"/>
                  </a:lnTo>
                  <a:lnTo>
                    <a:pt x="92" y="15"/>
                  </a:lnTo>
                  <a:lnTo>
                    <a:pt x="84" y="16"/>
                  </a:lnTo>
                  <a:lnTo>
                    <a:pt x="77" y="19"/>
                  </a:lnTo>
                  <a:lnTo>
                    <a:pt x="74" y="21"/>
                  </a:lnTo>
                  <a:lnTo>
                    <a:pt x="71" y="25"/>
                  </a:lnTo>
                  <a:lnTo>
                    <a:pt x="67" y="27"/>
                  </a:lnTo>
                  <a:lnTo>
                    <a:pt x="66" y="26"/>
                  </a:lnTo>
                  <a:lnTo>
                    <a:pt x="65" y="25"/>
                  </a:lnTo>
                  <a:lnTo>
                    <a:pt x="64" y="24"/>
                  </a:lnTo>
                  <a:lnTo>
                    <a:pt x="60" y="25"/>
                  </a:lnTo>
                  <a:lnTo>
                    <a:pt x="57" y="28"/>
                  </a:lnTo>
                  <a:lnTo>
                    <a:pt x="51" y="34"/>
                  </a:lnTo>
                  <a:lnTo>
                    <a:pt x="47" y="36"/>
                  </a:lnTo>
                  <a:lnTo>
                    <a:pt x="45" y="36"/>
                  </a:lnTo>
                  <a:lnTo>
                    <a:pt x="43" y="34"/>
                  </a:lnTo>
                  <a:lnTo>
                    <a:pt x="42" y="34"/>
                  </a:lnTo>
                  <a:lnTo>
                    <a:pt x="41" y="34"/>
                  </a:lnTo>
                  <a:lnTo>
                    <a:pt x="37" y="35"/>
                  </a:lnTo>
                  <a:lnTo>
                    <a:pt x="33" y="38"/>
                  </a:lnTo>
                  <a:lnTo>
                    <a:pt x="29" y="39"/>
                  </a:lnTo>
                  <a:lnTo>
                    <a:pt x="26" y="40"/>
                  </a:lnTo>
                  <a:lnTo>
                    <a:pt x="22" y="39"/>
                  </a:lnTo>
                  <a:lnTo>
                    <a:pt x="19" y="40"/>
                  </a:lnTo>
                  <a:lnTo>
                    <a:pt x="17" y="41"/>
                  </a:lnTo>
                  <a:lnTo>
                    <a:pt x="13" y="45"/>
                  </a:lnTo>
                  <a:lnTo>
                    <a:pt x="11" y="46"/>
                  </a:lnTo>
                  <a:lnTo>
                    <a:pt x="7" y="45"/>
                  </a:lnTo>
                  <a:lnTo>
                    <a:pt x="3" y="44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0" y="39"/>
                  </a:lnTo>
                  <a:lnTo>
                    <a:pt x="3" y="36"/>
                  </a:lnTo>
                  <a:lnTo>
                    <a:pt x="4" y="36"/>
                  </a:lnTo>
                  <a:lnTo>
                    <a:pt x="9" y="35"/>
                  </a:lnTo>
                  <a:lnTo>
                    <a:pt x="15" y="34"/>
                  </a:lnTo>
                  <a:lnTo>
                    <a:pt x="19" y="35"/>
                  </a:lnTo>
                  <a:lnTo>
                    <a:pt x="22" y="35"/>
                  </a:lnTo>
                  <a:lnTo>
                    <a:pt x="25" y="35"/>
                  </a:lnTo>
                  <a:lnTo>
                    <a:pt x="27" y="34"/>
                  </a:lnTo>
                  <a:lnTo>
                    <a:pt x="30" y="31"/>
                  </a:lnTo>
                  <a:lnTo>
                    <a:pt x="31" y="27"/>
                  </a:lnTo>
                  <a:lnTo>
                    <a:pt x="29" y="24"/>
                  </a:lnTo>
                  <a:lnTo>
                    <a:pt x="20" y="16"/>
                  </a:lnTo>
                  <a:lnTo>
                    <a:pt x="17" y="15"/>
                  </a:lnTo>
                  <a:lnTo>
                    <a:pt x="16" y="13"/>
                  </a:lnTo>
                  <a:lnTo>
                    <a:pt x="17" y="9"/>
                  </a:lnTo>
                  <a:lnTo>
                    <a:pt x="18" y="6"/>
                  </a:lnTo>
                  <a:lnTo>
                    <a:pt x="21" y="6"/>
                  </a:lnTo>
                  <a:lnTo>
                    <a:pt x="24" y="6"/>
                  </a:lnTo>
                  <a:lnTo>
                    <a:pt x="28" y="6"/>
                  </a:lnTo>
                  <a:lnTo>
                    <a:pt x="31" y="7"/>
                  </a:lnTo>
                  <a:lnTo>
                    <a:pt x="34" y="7"/>
                  </a:lnTo>
                  <a:lnTo>
                    <a:pt x="35" y="8"/>
                  </a:lnTo>
                  <a:lnTo>
                    <a:pt x="45" y="6"/>
                  </a:lnTo>
                  <a:lnTo>
                    <a:pt x="53" y="3"/>
                  </a:lnTo>
                  <a:lnTo>
                    <a:pt x="61" y="1"/>
                  </a:lnTo>
                  <a:lnTo>
                    <a:pt x="69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6" name="Freeform 160"/>
            <p:cNvSpPr>
              <a:spLocks/>
            </p:cNvSpPr>
            <p:nvPr/>
          </p:nvSpPr>
          <p:spPr bwMode="auto">
            <a:xfrm>
              <a:off x="2950426" y="4102554"/>
              <a:ext cx="28962" cy="21722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7" y="0"/>
                </a:cxn>
                <a:cxn ang="0">
                  <a:pos x="20" y="3"/>
                </a:cxn>
                <a:cxn ang="0">
                  <a:pos x="20" y="6"/>
                </a:cxn>
                <a:cxn ang="0">
                  <a:pos x="18" y="9"/>
                </a:cxn>
                <a:cxn ang="0">
                  <a:pos x="14" y="12"/>
                </a:cxn>
                <a:cxn ang="0">
                  <a:pos x="10" y="14"/>
                </a:cxn>
                <a:cxn ang="0">
                  <a:pos x="6" y="15"/>
                </a:cxn>
                <a:cxn ang="0">
                  <a:pos x="2" y="15"/>
                </a:cxn>
                <a:cxn ang="0">
                  <a:pos x="1" y="14"/>
                </a:cxn>
                <a:cxn ang="0">
                  <a:pos x="1" y="13"/>
                </a:cxn>
                <a:cxn ang="0">
                  <a:pos x="1" y="12"/>
                </a:cxn>
                <a:cxn ang="0">
                  <a:pos x="0" y="11"/>
                </a:cxn>
                <a:cxn ang="0">
                  <a:pos x="0" y="7"/>
                </a:cxn>
                <a:cxn ang="0">
                  <a:pos x="2" y="6"/>
                </a:cxn>
                <a:cxn ang="0">
                  <a:pos x="4" y="4"/>
                </a:cxn>
                <a:cxn ang="0">
                  <a:pos x="8" y="2"/>
                </a:cxn>
                <a:cxn ang="0">
                  <a:pos x="12" y="1"/>
                </a:cxn>
                <a:cxn ang="0">
                  <a:pos x="15" y="0"/>
                </a:cxn>
              </a:cxnLst>
              <a:rect l="0" t="0" r="r" b="b"/>
              <a:pathLst>
                <a:path w="20" h="15">
                  <a:moveTo>
                    <a:pt x="15" y="0"/>
                  </a:moveTo>
                  <a:lnTo>
                    <a:pt x="17" y="0"/>
                  </a:lnTo>
                  <a:lnTo>
                    <a:pt x="20" y="3"/>
                  </a:lnTo>
                  <a:lnTo>
                    <a:pt x="20" y="6"/>
                  </a:lnTo>
                  <a:lnTo>
                    <a:pt x="18" y="9"/>
                  </a:lnTo>
                  <a:lnTo>
                    <a:pt x="14" y="12"/>
                  </a:lnTo>
                  <a:lnTo>
                    <a:pt x="10" y="14"/>
                  </a:lnTo>
                  <a:lnTo>
                    <a:pt x="6" y="15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6"/>
                  </a:lnTo>
                  <a:lnTo>
                    <a:pt x="4" y="4"/>
                  </a:lnTo>
                  <a:lnTo>
                    <a:pt x="8" y="2"/>
                  </a:lnTo>
                  <a:lnTo>
                    <a:pt x="12" y="1"/>
                  </a:lnTo>
                  <a:lnTo>
                    <a:pt x="15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7" name="Freeform 161"/>
            <p:cNvSpPr>
              <a:spLocks/>
            </p:cNvSpPr>
            <p:nvPr/>
          </p:nvSpPr>
          <p:spPr bwMode="auto">
            <a:xfrm>
              <a:off x="2319044" y="4652841"/>
              <a:ext cx="20274" cy="2172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7" y="4"/>
                </a:cxn>
                <a:cxn ang="0">
                  <a:pos x="10" y="5"/>
                </a:cxn>
                <a:cxn ang="0">
                  <a:pos x="13" y="7"/>
                </a:cxn>
                <a:cxn ang="0">
                  <a:pos x="14" y="10"/>
                </a:cxn>
                <a:cxn ang="0">
                  <a:pos x="13" y="13"/>
                </a:cxn>
                <a:cxn ang="0">
                  <a:pos x="10" y="15"/>
                </a:cxn>
                <a:cxn ang="0">
                  <a:pos x="6" y="15"/>
                </a:cxn>
                <a:cxn ang="0">
                  <a:pos x="2" y="14"/>
                </a:cxn>
                <a:cxn ang="0">
                  <a:pos x="1" y="12"/>
                </a:cxn>
                <a:cxn ang="0">
                  <a:pos x="0" y="8"/>
                </a:cxn>
                <a:cxn ang="0">
                  <a:pos x="0" y="4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14" h="15">
                  <a:moveTo>
                    <a:pt x="0" y="0"/>
                  </a:moveTo>
                  <a:lnTo>
                    <a:pt x="3" y="2"/>
                  </a:lnTo>
                  <a:lnTo>
                    <a:pt x="7" y="4"/>
                  </a:lnTo>
                  <a:lnTo>
                    <a:pt x="10" y="5"/>
                  </a:lnTo>
                  <a:lnTo>
                    <a:pt x="13" y="7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0" y="15"/>
                  </a:lnTo>
                  <a:lnTo>
                    <a:pt x="6" y="15"/>
                  </a:lnTo>
                  <a:lnTo>
                    <a:pt x="2" y="14"/>
                  </a:lnTo>
                  <a:lnTo>
                    <a:pt x="1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8" name="Freeform 162"/>
            <p:cNvSpPr>
              <a:spLocks noEditPoints="1"/>
            </p:cNvSpPr>
            <p:nvPr/>
          </p:nvSpPr>
          <p:spPr bwMode="auto">
            <a:xfrm>
              <a:off x="1437138" y="2674705"/>
              <a:ext cx="1973792" cy="2243143"/>
            </a:xfrm>
            <a:custGeom>
              <a:avLst/>
              <a:gdLst/>
              <a:ahLst/>
              <a:cxnLst>
                <a:cxn ang="0">
                  <a:pos x="782" y="897"/>
                </a:cxn>
                <a:cxn ang="0">
                  <a:pos x="586" y="158"/>
                </a:cxn>
                <a:cxn ang="0">
                  <a:pos x="232" y="0"/>
                </a:cxn>
                <a:cxn ang="0">
                  <a:pos x="289" y="51"/>
                </a:cxn>
                <a:cxn ang="0">
                  <a:pos x="376" y="78"/>
                </a:cxn>
                <a:cxn ang="0">
                  <a:pos x="458" y="132"/>
                </a:cxn>
                <a:cxn ang="0">
                  <a:pos x="545" y="128"/>
                </a:cxn>
                <a:cxn ang="0">
                  <a:pos x="553" y="51"/>
                </a:cxn>
                <a:cxn ang="0">
                  <a:pos x="615" y="130"/>
                </a:cxn>
                <a:cxn ang="0">
                  <a:pos x="631" y="133"/>
                </a:cxn>
                <a:cxn ang="0">
                  <a:pos x="604" y="179"/>
                </a:cxn>
                <a:cxn ang="0">
                  <a:pos x="573" y="211"/>
                </a:cxn>
                <a:cxn ang="0">
                  <a:pos x="574" y="302"/>
                </a:cxn>
                <a:cxn ang="0">
                  <a:pos x="712" y="381"/>
                </a:cxn>
                <a:cxn ang="0">
                  <a:pos x="745" y="364"/>
                </a:cxn>
                <a:cxn ang="0">
                  <a:pos x="713" y="225"/>
                </a:cxn>
                <a:cxn ang="0">
                  <a:pos x="792" y="209"/>
                </a:cxn>
                <a:cxn ang="0">
                  <a:pos x="835" y="246"/>
                </a:cxn>
                <a:cxn ang="0">
                  <a:pos x="869" y="234"/>
                </a:cxn>
                <a:cxn ang="0">
                  <a:pos x="934" y="306"/>
                </a:cxn>
                <a:cxn ang="0">
                  <a:pos x="897" y="394"/>
                </a:cxn>
                <a:cxn ang="0">
                  <a:pos x="914" y="427"/>
                </a:cxn>
                <a:cxn ang="0">
                  <a:pos x="919" y="498"/>
                </a:cxn>
                <a:cxn ang="0">
                  <a:pos x="861" y="637"/>
                </a:cxn>
                <a:cxn ang="0">
                  <a:pos x="860" y="686"/>
                </a:cxn>
                <a:cxn ang="0">
                  <a:pos x="812" y="760"/>
                </a:cxn>
                <a:cxn ang="0">
                  <a:pos x="800" y="920"/>
                </a:cxn>
                <a:cxn ang="0">
                  <a:pos x="716" y="841"/>
                </a:cxn>
                <a:cxn ang="0">
                  <a:pos x="630" y="860"/>
                </a:cxn>
                <a:cxn ang="0">
                  <a:pos x="547" y="851"/>
                </a:cxn>
                <a:cxn ang="0">
                  <a:pos x="495" y="946"/>
                </a:cxn>
                <a:cxn ang="0">
                  <a:pos x="625" y="1046"/>
                </a:cxn>
                <a:cxn ang="0">
                  <a:pos x="675" y="1075"/>
                </a:cxn>
                <a:cxn ang="0">
                  <a:pos x="761" y="1164"/>
                </a:cxn>
                <a:cxn ang="0">
                  <a:pos x="927" y="1156"/>
                </a:cxn>
                <a:cxn ang="0">
                  <a:pos x="1036" y="1130"/>
                </a:cxn>
                <a:cxn ang="0">
                  <a:pos x="1117" y="1100"/>
                </a:cxn>
                <a:cxn ang="0">
                  <a:pos x="1220" y="1115"/>
                </a:cxn>
                <a:cxn ang="0">
                  <a:pos x="1253" y="1165"/>
                </a:cxn>
                <a:cxn ang="0">
                  <a:pos x="1307" y="1135"/>
                </a:cxn>
                <a:cxn ang="0">
                  <a:pos x="853" y="1549"/>
                </a:cxn>
                <a:cxn ang="0">
                  <a:pos x="835" y="1436"/>
                </a:cxn>
                <a:cxn ang="0">
                  <a:pos x="818" y="1351"/>
                </a:cxn>
                <a:cxn ang="0">
                  <a:pos x="870" y="1232"/>
                </a:cxn>
                <a:cxn ang="0">
                  <a:pos x="787" y="1231"/>
                </a:cxn>
                <a:cxn ang="0">
                  <a:pos x="685" y="1167"/>
                </a:cxn>
                <a:cxn ang="0">
                  <a:pos x="541" y="1110"/>
                </a:cxn>
                <a:cxn ang="0">
                  <a:pos x="374" y="1056"/>
                </a:cxn>
                <a:cxn ang="0">
                  <a:pos x="310" y="935"/>
                </a:cxn>
                <a:cxn ang="0">
                  <a:pos x="231" y="793"/>
                </a:cxn>
                <a:cxn ang="0">
                  <a:pos x="231" y="856"/>
                </a:cxn>
                <a:cxn ang="0">
                  <a:pos x="232" y="886"/>
                </a:cxn>
                <a:cxn ang="0">
                  <a:pos x="177" y="746"/>
                </a:cxn>
                <a:cxn ang="0">
                  <a:pos x="121" y="586"/>
                </a:cxn>
                <a:cxn ang="0">
                  <a:pos x="188" y="427"/>
                </a:cxn>
                <a:cxn ang="0">
                  <a:pos x="171" y="358"/>
                </a:cxn>
                <a:cxn ang="0">
                  <a:pos x="185" y="277"/>
                </a:cxn>
                <a:cxn ang="0">
                  <a:pos x="190" y="212"/>
                </a:cxn>
                <a:cxn ang="0">
                  <a:pos x="169" y="172"/>
                </a:cxn>
                <a:cxn ang="0">
                  <a:pos x="113" y="133"/>
                </a:cxn>
                <a:cxn ang="0">
                  <a:pos x="28" y="149"/>
                </a:cxn>
                <a:cxn ang="0">
                  <a:pos x="75" y="84"/>
                </a:cxn>
                <a:cxn ang="0">
                  <a:pos x="162" y="20"/>
                </a:cxn>
              </a:cxnLst>
              <a:rect l="0" t="0" r="r" b="b"/>
              <a:pathLst>
                <a:path w="1363" h="1549">
                  <a:moveTo>
                    <a:pt x="1254" y="1171"/>
                  </a:moveTo>
                  <a:lnTo>
                    <a:pt x="1253" y="1173"/>
                  </a:lnTo>
                  <a:lnTo>
                    <a:pt x="1253" y="1175"/>
                  </a:lnTo>
                  <a:lnTo>
                    <a:pt x="1254" y="1176"/>
                  </a:lnTo>
                  <a:lnTo>
                    <a:pt x="1256" y="1176"/>
                  </a:lnTo>
                  <a:lnTo>
                    <a:pt x="1257" y="1175"/>
                  </a:lnTo>
                  <a:lnTo>
                    <a:pt x="1260" y="1173"/>
                  </a:lnTo>
                  <a:lnTo>
                    <a:pt x="1258" y="1174"/>
                  </a:lnTo>
                  <a:lnTo>
                    <a:pt x="1257" y="1174"/>
                  </a:lnTo>
                  <a:lnTo>
                    <a:pt x="1256" y="1174"/>
                  </a:lnTo>
                  <a:lnTo>
                    <a:pt x="1255" y="1173"/>
                  </a:lnTo>
                  <a:lnTo>
                    <a:pt x="1254" y="1172"/>
                  </a:lnTo>
                  <a:lnTo>
                    <a:pt x="1254" y="1172"/>
                  </a:lnTo>
                  <a:lnTo>
                    <a:pt x="1254" y="1171"/>
                  </a:lnTo>
                  <a:close/>
                  <a:moveTo>
                    <a:pt x="765" y="1160"/>
                  </a:moveTo>
                  <a:lnTo>
                    <a:pt x="765" y="1161"/>
                  </a:lnTo>
                  <a:lnTo>
                    <a:pt x="765" y="1160"/>
                  </a:lnTo>
                  <a:close/>
                  <a:moveTo>
                    <a:pt x="981" y="1148"/>
                  </a:moveTo>
                  <a:lnTo>
                    <a:pt x="981" y="1150"/>
                  </a:lnTo>
                  <a:lnTo>
                    <a:pt x="979" y="1152"/>
                  </a:lnTo>
                  <a:lnTo>
                    <a:pt x="977" y="1154"/>
                  </a:lnTo>
                  <a:lnTo>
                    <a:pt x="973" y="1161"/>
                  </a:lnTo>
                  <a:lnTo>
                    <a:pt x="972" y="1165"/>
                  </a:lnTo>
                  <a:lnTo>
                    <a:pt x="972" y="1169"/>
                  </a:lnTo>
                  <a:lnTo>
                    <a:pt x="973" y="1171"/>
                  </a:lnTo>
                  <a:lnTo>
                    <a:pt x="976" y="1173"/>
                  </a:lnTo>
                  <a:lnTo>
                    <a:pt x="980" y="1175"/>
                  </a:lnTo>
                  <a:lnTo>
                    <a:pt x="983" y="1174"/>
                  </a:lnTo>
                  <a:lnTo>
                    <a:pt x="987" y="1172"/>
                  </a:lnTo>
                  <a:lnTo>
                    <a:pt x="990" y="1169"/>
                  </a:lnTo>
                  <a:lnTo>
                    <a:pt x="991" y="1165"/>
                  </a:lnTo>
                  <a:lnTo>
                    <a:pt x="991" y="1161"/>
                  </a:lnTo>
                  <a:lnTo>
                    <a:pt x="989" y="1158"/>
                  </a:lnTo>
                  <a:lnTo>
                    <a:pt x="986" y="1155"/>
                  </a:lnTo>
                  <a:lnTo>
                    <a:pt x="983" y="1152"/>
                  </a:lnTo>
                  <a:lnTo>
                    <a:pt x="981" y="1148"/>
                  </a:lnTo>
                  <a:close/>
                  <a:moveTo>
                    <a:pt x="1102" y="1104"/>
                  </a:moveTo>
                  <a:lnTo>
                    <a:pt x="1101" y="1105"/>
                  </a:lnTo>
                  <a:lnTo>
                    <a:pt x="1100" y="1105"/>
                  </a:lnTo>
                  <a:lnTo>
                    <a:pt x="1102" y="1104"/>
                  </a:lnTo>
                  <a:close/>
                  <a:moveTo>
                    <a:pt x="1103" y="1104"/>
                  </a:moveTo>
                  <a:lnTo>
                    <a:pt x="1103" y="1104"/>
                  </a:lnTo>
                  <a:lnTo>
                    <a:pt x="1102" y="1104"/>
                  </a:lnTo>
                  <a:lnTo>
                    <a:pt x="1103" y="1104"/>
                  </a:lnTo>
                  <a:close/>
                  <a:moveTo>
                    <a:pt x="784" y="894"/>
                  </a:moveTo>
                  <a:lnTo>
                    <a:pt x="783" y="895"/>
                  </a:lnTo>
                  <a:lnTo>
                    <a:pt x="783" y="895"/>
                  </a:lnTo>
                  <a:lnTo>
                    <a:pt x="782" y="897"/>
                  </a:lnTo>
                  <a:lnTo>
                    <a:pt x="782" y="897"/>
                  </a:lnTo>
                  <a:lnTo>
                    <a:pt x="783" y="896"/>
                  </a:lnTo>
                  <a:lnTo>
                    <a:pt x="784" y="895"/>
                  </a:lnTo>
                  <a:lnTo>
                    <a:pt x="784" y="895"/>
                  </a:lnTo>
                  <a:lnTo>
                    <a:pt x="784" y="894"/>
                  </a:lnTo>
                  <a:lnTo>
                    <a:pt x="784" y="894"/>
                  </a:lnTo>
                  <a:close/>
                  <a:moveTo>
                    <a:pt x="797" y="850"/>
                  </a:moveTo>
                  <a:lnTo>
                    <a:pt x="797" y="851"/>
                  </a:lnTo>
                  <a:lnTo>
                    <a:pt x="797" y="852"/>
                  </a:lnTo>
                  <a:lnTo>
                    <a:pt x="797" y="853"/>
                  </a:lnTo>
                  <a:lnTo>
                    <a:pt x="798" y="854"/>
                  </a:lnTo>
                  <a:lnTo>
                    <a:pt x="798" y="855"/>
                  </a:lnTo>
                  <a:lnTo>
                    <a:pt x="800" y="857"/>
                  </a:lnTo>
                  <a:lnTo>
                    <a:pt x="801" y="860"/>
                  </a:lnTo>
                  <a:lnTo>
                    <a:pt x="802" y="862"/>
                  </a:lnTo>
                  <a:lnTo>
                    <a:pt x="800" y="856"/>
                  </a:lnTo>
                  <a:lnTo>
                    <a:pt x="797" y="850"/>
                  </a:lnTo>
                  <a:close/>
                  <a:moveTo>
                    <a:pt x="852" y="610"/>
                  </a:moveTo>
                  <a:lnTo>
                    <a:pt x="850" y="614"/>
                  </a:lnTo>
                  <a:lnTo>
                    <a:pt x="849" y="619"/>
                  </a:lnTo>
                  <a:lnTo>
                    <a:pt x="851" y="614"/>
                  </a:lnTo>
                  <a:lnTo>
                    <a:pt x="852" y="610"/>
                  </a:lnTo>
                  <a:close/>
                  <a:moveTo>
                    <a:pt x="731" y="397"/>
                  </a:moveTo>
                  <a:lnTo>
                    <a:pt x="730" y="398"/>
                  </a:lnTo>
                  <a:lnTo>
                    <a:pt x="729" y="399"/>
                  </a:lnTo>
                  <a:lnTo>
                    <a:pt x="727" y="399"/>
                  </a:lnTo>
                  <a:lnTo>
                    <a:pt x="727" y="400"/>
                  </a:lnTo>
                  <a:lnTo>
                    <a:pt x="726" y="401"/>
                  </a:lnTo>
                  <a:lnTo>
                    <a:pt x="727" y="402"/>
                  </a:lnTo>
                  <a:lnTo>
                    <a:pt x="727" y="402"/>
                  </a:lnTo>
                  <a:lnTo>
                    <a:pt x="730" y="400"/>
                  </a:lnTo>
                  <a:lnTo>
                    <a:pt x="730" y="399"/>
                  </a:lnTo>
                  <a:lnTo>
                    <a:pt x="731" y="398"/>
                  </a:lnTo>
                  <a:lnTo>
                    <a:pt x="731" y="397"/>
                  </a:lnTo>
                  <a:close/>
                  <a:moveTo>
                    <a:pt x="563" y="179"/>
                  </a:moveTo>
                  <a:lnTo>
                    <a:pt x="563" y="181"/>
                  </a:lnTo>
                  <a:lnTo>
                    <a:pt x="564" y="184"/>
                  </a:lnTo>
                  <a:lnTo>
                    <a:pt x="564" y="184"/>
                  </a:lnTo>
                  <a:lnTo>
                    <a:pt x="569" y="185"/>
                  </a:lnTo>
                  <a:lnTo>
                    <a:pt x="574" y="186"/>
                  </a:lnTo>
                  <a:lnTo>
                    <a:pt x="570" y="181"/>
                  </a:lnTo>
                  <a:lnTo>
                    <a:pt x="567" y="180"/>
                  </a:lnTo>
                  <a:lnTo>
                    <a:pt x="563" y="179"/>
                  </a:lnTo>
                  <a:lnTo>
                    <a:pt x="563" y="179"/>
                  </a:lnTo>
                  <a:close/>
                  <a:moveTo>
                    <a:pt x="583" y="150"/>
                  </a:moveTo>
                  <a:lnTo>
                    <a:pt x="581" y="150"/>
                  </a:lnTo>
                  <a:lnTo>
                    <a:pt x="581" y="152"/>
                  </a:lnTo>
                  <a:lnTo>
                    <a:pt x="586" y="158"/>
                  </a:lnTo>
                  <a:lnTo>
                    <a:pt x="589" y="161"/>
                  </a:lnTo>
                  <a:lnTo>
                    <a:pt x="592" y="163"/>
                  </a:lnTo>
                  <a:lnTo>
                    <a:pt x="595" y="163"/>
                  </a:lnTo>
                  <a:lnTo>
                    <a:pt x="597" y="162"/>
                  </a:lnTo>
                  <a:lnTo>
                    <a:pt x="599" y="161"/>
                  </a:lnTo>
                  <a:lnTo>
                    <a:pt x="602" y="161"/>
                  </a:lnTo>
                  <a:lnTo>
                    <a:pt x="609" y="161"/>
                  </a:lnTo>
                  <a:lnTo>
                    <a:pt x="611" y="161"/>
                  </a:lnTo>
                  <a:lnTo>
                    <a:pt x="612" y="161"/>
                  </a:lnTo>
                  <a:lnTo>
                    <a:pt x="609" y="160"/>
                  </a:lnTo>
                  <a:lnTo>
                    <a:pt x="606" y="157"/>
                  </a:lnTo>
                  <a:lnTo>
                    <a:pt x="601" y="153"/>
                  </a:lnTo>
                  <a:lnTo>
                    <a:pt x="596" y="151"/>
                  </a:lnTo>
                  <a:lnTo>
                    <a:pt x="593" y="151"/>
                  </a:lnTo>
                  <a:lnTo>
                    <a:pt x="586" y="150"/>
                  </a:lnTo>
                  <a:lnTo>
                    <a:pt x="583" y="150"/>
                  </a:lnTo>
                  <a:close/>
                  <a:moveTo>
                    <a:pt x="88" y="92"/>
                  </a:moveTo>
                  <a:lnTo>
                    <a:pt x="86" y="93"/>
                  </a:lnTo>
                  <a:lnTo>
                    <a:pt x="87" y="93"/>
                  </a:lnTo>
                  <a:lnTo>
                    <a:pt x="88" y="92"/>
                  </a:lnTo>
                  <a:close/>
                  <a:moveTo>
                    <a:pt x="340" y="66"/>
                  </a:moveTo>
                  <a:lnTo>
                    <a:pt x="334" y="67"/>
                  </a:lnTo>
                  <a:lnTo>
                    <a:pt x="320" y="70"/>
                  </a:lnTo>
                  <a:lnTo>
                    <a:pt x="314" y="71"/>
                  </a:lnTo>
                  <a:lnTo>
                    <a:pt x="311" y="72"/>
                  </a:lnTo>
                  <a:lnTo>
                    <a:pt x="311" y="73"/>
                  </a:lnTo>
                  <a:lnTo>
                    <a:pt x="311" y="75"/>
                  </a:lnTo>
                  <a:lnTo>
                    <a:pt x="311" y="75"/>
                  </a:lnTo>
                  <a:lnTo>
                    <a:pt x="316" y="75"/>
                  </a:lnTo>
                  <a:lnTo>
                    <a:pt x="321" y="73"/>
                  </a:lnTo>
                  <a:lnTo>
                    <a:pt x="327" y="71"/>
                  </a:lnTo>
                  <a:lnTo>
                    <a:pt x="335" y="68"/>
                  </a:lnTo>
                  <a:lnTo>
                    <a:pt x="340" y="66"/>
                  </a:lnTo>
                  <a:close/>
                  <a:moveTo>
                    <a:pt x="182" y="28"/>
                  </a:moveTo>
                  <a:lnTo>
                    <a:pt x="181" y="30"/>
                  </a:lnTo>
                  <a:lnTo>
                    <a:pt x="180" y="32"/>
                  </a:lnTo>
                  <a:lnTo>
                    <a:pt x="178" y="35"/>
                  </a:lnTo>
                  <a:lnTo>
                    <a:pt x="177" y="37"/>
                  </a:lnTo>
                  <a:lnTo>
                    <a:pt x="177" y="39"/>
                  </a:lnTo>
                  <a:lnTo>
                    <a:pt x="179" y="39"/>
                  </a:lnTo>
                  <a:lnTo>
                    <a:pt x="181" y="37"/>
                  </a:lnTo>
                  <a:lnTo>
                    <a:pt x="182" y="33"/>
                  </a:lnTo>
                  <a:lnTo>
                    <a:pt x="183" y="30"/>
                  </a:lnTo>
                  <a:lnTo>
                    <a:pt x="183" y="29"/>
                  </a:lnTo>
                  <a:lnTo>
                    <a:pt x="183" y="29"/>
                  </a:lnTo>
                  <a:lnTo>
                    <a:pt x="182" y="29"/>
                  </a:lnTo>
                  <a:lnTo>
                    <a:pt x="182" y="28"/>
                  </a:lnTo>
                  <a:close/>
                  <a:moveTo>
                    <a:pt x="232" y="0"/>
                  </a:moveTo>
                  <a:lnTo>
                    <a:pt x="233" y="0"/>
                  </a:lnTo>
                  <a:lnTo>
                    <a:pt x="234" y="0"/>
                  </a:lnTo>
                  <a:lnTo>
                    <a:pt x="234" y="2"/>
                  </a:lnTo>
                  <a:lnTo>
                    <a:pt x="235" y="2"/>
                  </a:lnTo>
                  <a:lnTo>
                    <a:pt x="235" y="4"/>
                  </a:lnTo>
                  <a:lnTo>
                    <a:pt x="235" y="4"/>
                  </a:lnTo>
                  <a:lnTo>
                    <a:pt x="236" y="5"/>
                  </a:lnTo>
                  <a:lnTo>
                    <a:pt x="238" y="5"/>
                  </a:lnTo>
                  <a:lnTo>
                    <a:pt x="241" y="5"/>
                  </a:lnTo>
                  <a:lnTo>
                    <a:pt x="242" y="4"/>
                  </a:lnTo>
                  <a:lnTo>
                    <a:pt x="244" y="4"/>
                  </a:lnTo>
                  <a:lnTo>
                    <a:pt x="245" y="3"/>
                  </a:lnTo>
                  <a:lnTo>
                    <a:pt x="245" y="2"/>
                  </a:lnTo>
                  <a:lnTo>
                    <a:pt x="244" y="1"/>
                  </a:lnTo>
                  <a:lnTo>
                    <a:pt x="244" y="1"/>
                  </a:lnTo>
                  <a:lnTo>
                    <a:pt x="250" y="2"/>
                  </a:lnTo>
                  <a:lnTo>
                    <a:pt x="256" y="4"/>
                  </a:lnTo>
                  <a:lnTo>
                    <a:pt x="262" y="6"/>
                  </a:lnTo>
                  <a:lnTo>
                    <a:pt x="262" y="7"/>
                  </a:lnTo>
                  <a:lnTo>
                    <a:pt x="261" y="7"/>
                  </a:lnTo>
                  <a:lnTo>
                    <a:pt x="260" y="7"/>
                  </a:lnTo>
                  <a:lnTo>
                    <a:pt x="256" y="7"/>
                  </a:lnTo>
                  <a:lnTo>
                    <a:pt x="255" y="8"/>
                  </a:lnTo>
                  <a:lnTo>
                    <a:pt x="255" y="8"/>
                  </a:lnTo>
                  <a:lnTo>
                    <a:pt x="255" y="9"/>
                  </a:lnTo>
                  <a:lnTo>
                    <a:pt x="257" y="11"/>
                  </a:lnTo>
                  <a:lnTo>
                    <a:pt x="260" y="12"/>
                  </a:lnTo>
                  <a:lnTo>
                    <a:pt x="263" y="13"/>
                  </a:lnTo>
                  <a:lnTo>
                    <a:pt x="266" y="15"/>
                  </a:lnTo>
                  <a:lnTo>
                    <a:pt x="266" y="16"/>
                  </a:lnTo>
                  <a:lnTo>
                    <a:pt x="264" y="16"/>
                  </a:lnTo>
                  <a:lnTo>
                    <a:pt x="263" y="17"/>
                  </a:lnTo>
                  <a:lnTo>
                    <a:pt x="260" y="17"/>
                  </a:lnTo>
                  <a:lnTo>
                    <a:pt x="259" y="18"/>
                  </a:lnTo>
                  <a:lnTo>
                    <a:pt x="259" y="20"/>
                  </a:lnTo>
                  <a:lnTo>
                    <a:pt x="260" y="20"/>
                  </a:lnTo>
                  <a:lnTo>
                    <a:pt x="262" y="22"/>
                  </a:lnTo>
                  <a:lnTo>
                    <a:pt x="263" y="22"/>
                  </a:lnTo>
                  <a:lnTo>
                    <a:pt x="264" y="22"/>
                  </a:lnTo>
                  <a:lnTo>
                    <a:pt x="265" y="23"/>
                  </a:lnTo>
                  <a:lnTo>
                    <a:pt x="267" y="23"/>
                  </a:lnTo>
                  <a:lnTo>
                    <a:pt x="269" y="24"/>
                  </a:lnTo>
                  <a:lnTo>
                    <a:pt x="271" y="28"/>
                  </a:lnTo>
                  <a:lnTo>
                    <a:pt x="274" y="34"/>
                  </a:lnTo>
                  <a:lnTo>
                    <a:pt x="276" y="38"/>
                  </a:lnTo>
                  <a:lnTo>
                    <a:pt x="281" y="44"/>
                  </a:lnTo>
                  <a:lnTo>
                    <a:pt x="287" y="49"/>
                  </a:lnTo>
                  <a:lnTo>
                    <a:pt x="289" y="51"/>
                  </a:lnTo>
                  <a:lnTo>
                    <a:pt x="292" y="53"/>
                  </a:lnTo>
                  <a:lnTo>
                    <a:pt x="293" y="54"/>
                  </a:lnTo>
                  <a:lnTo>
                    <a:pt x="293" y="56"/>
                  </a:lnTo>
                  <a:lnTo>
                    <a:pt x="292" y="57"/>
                  </a:lnTo>
                  <a:lnTo>
                    <a:pt x="292" y="57"/>
                  </a:lnTo>
                  <a:lnTo>
                    <a:pt x="292" y="59"/>
                  </a:lnTo>
                  <a:lnTo>
                    <a:pt x="295" y="65"/>
                  </a:lnTo>
                  <a:lnTo>
                    <a:pt x="301" y="71"/>
                  </a:lnTo>
                  <a:lnTo>
                    <a:pt x="301" y="68"/>
                  </a:lnTo>
                  <a:lnTo>
                    <a:pt x="301" y="68"/>
                  </a:lnTo>
                  <a:lnTo>
                    <a:pt x="321" y="66"/>
                  </a:lnTo>
                  <a:lnTo>
                    <a:pt x="334" y="63"/>
                  </a:lnTo>
                  <a:lnTo>
                    <a:pt x="347" y="62"/>
                  </a:lnTo>
                  <a:lnTo>
                    <a:pt x="347" y="62"/>
                  </a:lnTo>
                  <a:lnTo>
                    <a:pt x="347" y="62"/>
                  </a:lnTo>
                  <a:lnTo>
                    <a:pt x="346" y="63"/>
                  </a:lnTo>
                  <a:lnTo>
                    <a:pt x="345" y="65"/>
                  </a:lnTo>
                  <a:lnTo>
                    <a:pt x="348" y="64"/>
                  </a:lnTo>
                  <a:lnTo>
                    <a:pt x="353" y="62"/>
                  </a:lnTo>
                  <a:lnTo>
                    <a:pt x="356" y="61"/>
                  </a:lnTo>
                  <a:lnTo>
                    <a:pt x="358" y="60"/>
                  </a:lnTo>
                  <a:lnTo>
                    <a:pt x="360" y="62"/>
                  </a:lnTo>
                  <a:lnTo>
                    <a:pt x="360" y="64"/>
                  </a:lnTo>
                  <a:lnTo>
                    <a:pt x="357" y="73"/>
                  </a:lnTo>
                  <a:lnTo>
                    <a:pt x="356" y="76"/>
                  </a:lnTo>
                  <a:lnTo>
                    <a:pt x="356" y="77"/>
                  </a:lnTo>
                  <a:lnTo>
                    <a:pt x="358" y="79"/>
                  </a:lnTo>
                  <a:lnTo>
                    <a:pt x="358" y="79"/>
                  </a:lnTo>
                  <a:lnTo>
                    <a:pt x="359" y="79"/>
                  </a:lnTo>
                  <a:lnTo>
                    <a:pt x="362" y="78"/>
                  </a:lnTo>
                  <a:lnTo>
                    <a:pt x="364" y="75"/>
                  </a:lnTo>
                  <a:lnTo>
                    <a:pt x="366" y="73"/>
                  </a:lnTo>
                  <a:lnTo>
                    <a:pt x="369" y="71"/>
                  </a:lnTo>
                  <a:lnTo>
                    <a:pt x="372" y="70"/>
                  </a:lnTo>
                  <a:lnTo>
                    <a:pt x="373" y="71"/>
                  </a:lnTo>
                  <a:lnTo>
                    <a:pt x="372" y="73"/>
                  </a:lnTo>
                  <a:lnTo>
                    <a:pt x="370" y="74"/>
                  </a:lnTo>
                  <a:lnTo>
                    <a:pt x="366" y="78"/>
                  </a:lnTo>
                  <a:lnTo>
                    <a:pt x="365" y="80"/>
                  </a:lnTo>
                  <a:lnTo>
                    <a:pt x="365" y="81"/>
                  </a:lnTo>
                  <a:lnTo>
                    <a:pt x="366" y="81"/>
                  </a:lnTo>
                  <a:lnTo>
                    <a:pt x="367" y="82"/>
                  </a:lnTo>
                  <a:lnTo>
                    <a:pt x="368" y="82"/>
                  </a:lnTo>
                  <a:lnTo>
                    <a:pt x="369" y="81"/>
                  </a:lnTo>
                  <a:lnTo>
                    <a:pt x="370" y="81"/>
                  </a:lnTo>
                  <a:lnTo>
                    <a:pt x="373" y="80"/>
                  </a:lnTo>
                  <a:lnTo>
                    <a:pt x="375" y="78"/>
                  </a:lnTo>
                  <a:lnTo>
                    <a:pt x="376" y="78"/>
                  </a:lnTo>
                  <a:lnTo>
                    <a:pt x="377" y="77"/>
                  </a:lnTo>
                  <a:lnTo>
                    <a:pt x="378" y="76"/>
                  </a:lnTo>
                  <a:lnTo>
                    <a:pt x="380" y="76"/>
                  </a:lnTo>
                  <a:lnTo>
                    <a:pt x="382" y="77"/>
                  </a:lnTo>
                  <a:lnTo>
                    <a:pt x="384" y="78"/>
                  </a:lnTo>
                  <a:lnTo>
                    <a:pt x="385" y="79"/>
                  </a:lnTo>
                  <a:lnTo>
                    <a:pt x="389" y="82"/>
                  </a:lnTo>
                  <a:lnTo>
                    <a:pt x="390" y="84"/>
                  </a:lnTo>
                  <a:lnTo>
                    <a:pt x="391" y="85"/>
                  </a:lnTo>
                  <a:lnTo>
                    <a:pt x="390" y="86"/>
                  </a:lnTo>
                  <a:lnTo>
                    <a:pt x="389" y="86"/>
                  </a:lnTo>
                  <a:lnTo>
                    <a:pt x="388" y="87"/>
                  </a:lnTo>
                  <a:lnTo>
                    <a:pt x="388" y="88"/>
                  </a:lnTo>
                  <a:lnTo>
                    <a:pt x="389" y="89"/>
                  </a:lnTo>
                  <a:lnTo>
                    <a:pt x="392" y="90"/>
                  </a:lnTo>
                  <a:lnTo>
                    <a:pt x="397" y="93"/>
                  </a:lnTo>
                  <a:lnTo>
                    <a:pt x="404" y="96"/>
                  </a:lnTo>
                  <a:lnTo>
                    <a:pt x="407" y="96"/>
                  </a:lnTo>
                  <a:lnTo>
                    <a:pt x="410" y="96"/>
                  </a:lnTo>
                  <a:lnTo>
                    <a:pt x="413" y="96"/>
                  </a:lnTo>
                  <a:lnTo>
                    <a:pt x="416" y="96"/>
                  </a:lnTo>
                  <a:lnTo>
                    <a:pt x="418" y="98"/>
                  </a:lnTo>
                  <a:lnTo>
                    <a:pt x="418" y="101"/>
                  </a:lnTo>
                  <a:lnTo>
                    <a:pt x="416" y="104"/>
                  </a:lnTo>
                  <a:lnTo>
                    <a:pt x="412" y="107"/>
                  </a:lnTo>
                  <a:lnTo>
                    <a:pt x="410" y="109"/>
                  </a:lnTo>
                  <a:lnTo>
                    <a:pt x="410" y="112"/>
                  </a:lnTo>
                  <a:lnTo>
                    <a:pt x="411" y="115"/>
                  </a:lnTo>
                  <a:lnTo>
                    <a:pt x="413" y="116"/>
                  </a:lnTo>
                  <a:lnTo>
                    <a:pt x="417" y="116"/>
                  </a:lnTo>
                  <a:lnTo>
                    <a:pt x="420" y="116"/>
                  </a:lnTo>
                  <a:lnTo>
                    <a:pt x="423" y="117"/>
                  </a:lnTo>
                  <a:lnTo>
                    <a:pt x="437" y="121"/>
                  </a:lnTo>
                  <a:lnTo>
                    <a:pt x="451" y="125"/>
                  </a:lnTo>
                  <a:lnTo>
                    <a:pt x="451" y="125"/>
                  </a:lnTo>
                  <a:lnTo>
                    <a:pt x="452" y="124"/>
                  </a:lnTo>
                  <a:lnTo>
                    <a:pt x="453" y="122"/>
                  </a:lnTo>
                  <a:lnTo>
                    <a:pt x="453" y="121"/>
                  </a:lnTo>
                  <a:lnTo>
                    <a:pt x="453" y="121"/>
                  </a:lnTo>
                  <a:lnTo>
                    <a:pt x="453" y="121"/>
                  </a:lnTo>
                  <a:lnTo>
                    <a:pt x="455" y="126"/>
                  </a:lnTo>
                  <a:lnTo>
                    <a:pt x="456" y="136"/>
                  </a:lnTo>
                  <a:lnTo>
                    <a:pt x="458" y="141"/>
                  </a:lnTo>
                  <a:lnTo>
                    <a:pt x="459" y="142"/>
                  </a:lnTo>
                  <a:lnTo>
                    <a:pt x="459" y="140"/>
                  </a:lnTo>
                  <a:lnTo>
                    <a:pt x="458" y="138"/>
                  </a:lnTo>
                  <a:lnTo>
                    <a:pt x="458" y="135"/>
                  </a:lnTo>
                  <a:lnTo>
                    <a:pt x="458" y="132"/>
                  </a:lnTo>
                  <a:lnTo>
                    <a:pt x="458" y="130"/>
                  </a:lnTo>
                  <a:lnTo>
                    <a:pt x="462" y="124"/>
                  </a:lnTo>
                  <a:lnTo>
                    <a:pt x="467" y="120"/>
                  </a:lnTo>
                  <a:lnTo>
                    <a:pt x="472" y="116"/>
                  </a:lnTo>
                  <a:lnTo>
                    <a:pt x="473" y="115"/>
                  </a:lnTo>
                  <a:lnTo>
                    <a:pt x="474" y="113"/>
                  </a:lnTo>
                  <a:lnTo>
                    <a:pt x="476" y="113"/>
                  </a:lnTo>
                  <a:lnTo>
                    <a:pt x="477" y="112"/>
                  </a:lnTo>
                  <a:lnTo>
                    <a:pt x="478" y="111"/>
                  </a:lnTo>
                  <a:lnTo>
                    <a:pt x="479" y="110"/>
                  </a:lnTo>
                  <a:lnTo>
                    <a:pt x="479" y="109"/>
                  </a:lnTo>
                  <a:lnTo>
                    <a:pt x="479" y="108"/>
                  </a:lnTo>
                  <a:lnTo>
                    <a:pt x="478" y="108"/>
                  </a:lnTo>
                  <a:lnTo>
                    <a:pt x="478" y="109"/>
                  </a:lnTo>
                  <a:lnTo>
                    <a:pt x="477" y="109"/>
                  </a:lnTo>
                  <a:lnTo>
                    <a:pt x="474" y="112"/>
                  </a:lnTo>
                  <a:lnTo>
                    <a:pt x="472" y="113"/>
                  </a:lnTo>
                  <a:lnTo>
                    <a:pt x="467" y="115"/>
                  </a:lnTo>
                  <a:lnTo>
                    <a:pt x="462" y="115"/>
                  </a:lnTo>
                  <a:lnTo>
                    <a:pt x="458" y="113"/>
                  </a:lnTo>
                  <a:lnTo>
                    <a:pt x="457" y="113"/>
                  </a:lnTo>
                  <a:lnTo>
                    <a:pt x="457" y="112"/>
                  </a:lnTo>
                  <a:lnTo>
                    <a:pt x="458" y="111"/>
                  </a:lnTo>
                  <a:lnTo>
                    <a:pt x="458" y="110"/>
                  </a:lnTo>
                  <a:lnTo>
                    <a:pt x="459" y="109"/>
                  </a:lnTo>
                  <a:lnTo>
                    <a:pt x="460" y="108"/>
                  </a:lnTo>
                  <a:lnTo>
                    <a:pt x="464" y="106"/>
                  </a:lnTo>
                  <a:lnTo>
                    <a:pt x="468" y="104"/>
                  </a:lnTo>
                  <a:lnTo>
                    <a:pt x="473" y="104"/>
                  </a:lnTo>
                  <a:lnTo>
                    <a:pt x="476" y="105"/>
                  </a:lnTo>
                  <a:lnTo>
                    <a:pt x="479" y="107"/>
                  </a:lnTo>
                  <a:lnTo>
                    <a:pt x="480" y="109"/>
                  </a:lnTo>
                  <a:lnTo>
                    <a:pt x="481" y="112"/>
                  </a:lnTo>
                  <a:lnTo>
                    <a:pt x="483" y="116"/>
                  </a:lnTo>
                  <a:lnTo>
                    <a:pt x="485" y="118"/>
                  </a:lnTo>
                  <a:lnTo>
                    <a:pt x="490" y="121"/>
                  </a:lnTo>
                  <a:lnTo>
                    <a:pt x="500" y="124"/>
                  </a:lnTo>
                  <a:lnTo>
                    <a:pt x="506" y="125"/>
                  </a:lnTo>
                  <a:lnTo>
                    <a:pt x="511" y="123"/>
                  </a:lnTo>
                  <a:lnTo>
                    <a:pt x="517" y="120"/>
                  </a:lnTo>
                  <a:lnTo>
                    <a:pt x="522" y="117"/>
                  </a:lnTo>
                  <a:lnTo>
                    <a:pt x="528" y="115"/>
                  </a:lnTo>
                  <a:lnTo>
                    <a:pt x="534" y="113"/>
                  </a:lnTo>
                  <a:lnTo>
                    <a:pt x="537" y="115"/>
                  </a:lnTo>
                  <a:lnTo>
                    <a:pt x="540" y="118"/>
                  </a:lnTo>
                  <a:lnTo>
                    <a:pt x="543" y="121"/>
                  </a:lnTo>
                  <a:lnTo>
                    <a:pt x="545" y="125"/>
                  </a:lnTo>
                  <a:lnTo>
                    <a:pt x="545" y="128"/>
                  </a:lnTo>
                  <a:lnTo>
                    <a:pt x="544" y="131"/>
                  </a:lnTo>
                  <a:lnTo>
                    <a:pt x="544" y="132"/>
                  </a:lnTo>
                  <a:lnTo>
                    <a:pt x="544" y="132"/>
                  </a:lnTo>
                  <a:lnTo>
                    <a:pt x="547" y="133"/>
                  </a:lnTo>
                  <a:lnTo>
                    <a:pt x="549" y="132"/>
                  </a:lnTo>
                  <a:lnTo>
                    <a:pt x="550" y="130"/>
                  </a:lnTo>
                  <a:lnTo>
                    <a:pt x="550" y="122"/>
                  </a:lnTo>
                  <a:lnTo>
                    <a:pt x="551" y="121"/>
                  </a:lnTo>
                  <a:lnTo>
                    <a:pt x="554" y="118"/>
                  </a:lnTo>
                  <a:lnTo>
                    <a:pt x="563" y="115"/>
                  </a:lnTo>
                  <a:lnTo>
                    <a:pt x="566" y="112"/>
                  </a:lnTo>
                  <a:lnTo>
                    <a:pt x="567" y="110"/>
                  </a:lnTo>
                  <a:lnTo>
                    <a:pt x="567" y="108"/>
                  </a:lnTo>
                  <a:lnTo>
                    <a:pt x="565" y="107"/>
                  </a:lnTo>
                  <a:lnTo>
                    <a:pt x="563" y="106"/>
                  </a:lnTo>
                  <a:lnTo>
                    <a:pt x="561" y="106"/>
                  </a:lnTo>
                  <a:lnTo>
                    <a:pt x="559" y="104"/>
                  </a:lnTo>
                  <a:lnTo>
                    <a:pt x="559" y="103"/>
                  </a:lnTo>
                  <a:lnTo>
                    <a:pt x="560" y="102"/>
                  </a:lnTo>
                  <a:lnTo>
                    <a:pt x="561" y="102"/>
                  </a:lnTo>
                  <a:lnTo>
                    <a:pt x="563" y="102"/>
                  </a:lnTo>
                  <a:lnTo>
                    <a:pt x="564" y="101"/>
                  </a:lnTo>
                  <a:lnTo>
                    <a:pt x="565" y="101"/>
                  </a:lnTo>
                  <a:lnTo>
                    <a:pt x="565" y="101"/>
                  </a:lnTo>
                  <a:lnTo>
                    <a:pt x="560" y="98"/>
                  </a:lnTo>
                  <a:lnTo>
                    <a:pt x="555" y="96"/>
                  </a:lnTo>
                  <a:lnTo>
                    <a:pt x="549" y="94"/>
                  </a:lnTo>
                  <a:lnTo>
                    <a:pt x="545" y="91"/>
                  </a:lnTo>
                  <a:lnTo>
                    <a:pt x="544" y="91"/>
                  </a:lnTo>
                  <a:lnTo>
                    <a:pt x="545" y="90"/>
                  </a:lnTo>
                  <a:lnTo>
                    <a:pt x="546" y="89"/>
                  </a:lnTo>
                  <a:lnTo>
                    <a:pt x="548" y="89"/>
                  </a:lnTo>
                  <a:lnTo>
                    <a:pt x="549" y="87"/>
                  </a:lnTo>
                  <a:lnTo>
                    <a:pt x="550" y="86"/>
                  </a:lnTo>
                  <a:lnTo>
                    <a:pt x="550" y="85"/>
                  </a:lnTo>
                  <a:lnTo>
                    <a:pt x="549" y="85"/>
                  </a:lnTo>
                  <a:lnTo>
                    <a:pt x="548" y="84"/>
                  </a:lnTo>
                  <a:lnTo>
                    <a:pt x="545" y="83"/>
                  </a:lnTo>
                  <a:lnTo>
                    <a:pt x="545" y="82"/>
                  </a:lnTo>
                  <a:lnTo>
                    <a:pt x="545" y="78"/>
                  </a:lnTo>
                  <a:lnTo>
                    <a:pt x="548" y="74"/>
                  </a:lnTo>
                  <a:lnTo>
                    <a:pt x="551" y="70"/>
                  </a:lnTo>
                  <a:lnTo>
                    <a:pt x="555" y="68"/>
                  </a:lnTo>
                  <a:lnTo>
                    <a:pt x="554" y="67"/>
                  </a:lnTo>
                  <a:lnTo>
                    <a:pt x="554" y="67"/>
                  </a:lnTo>
                  <a:lnTo>
                    <a:pt x="552" y="62"/>
                  </a:lnTo>
                  <a:lnTo>
                    <a:pt x="552" y="56"/>
                  </a:lnTo>
                  <a:lnTo>
                    <a:pt x="553" y="51"/>
                  </a:lnTo>
                  <a:lnTo>
                    <a:pt x="554" y="46"/>
                  </a:lnTo>
                  <a:lnTo>
                    <a:pt x="555" y="41"/>
                  </a:lnTo>
                  <a:lnTo>
                    <a:pt x="559" y="44"/>
                  </a:lnTo>
                  <a:lnTo>
                    <a:pt x="567" y="50"/>
                  </a:lnTo>
                  <a:lnTo>
                    <a:pt x="570" y="53"/>
                  </a:lnTo>
                  <a:lnTo>
                    <a:pt x="572" y="57"/>
                  </a:lnTo>
                  <a:lnTo>
                    <a:pt x="572" y="59"/>
                  </a:lnTo>
                  <a:lnTo>
                    <a:pt x="568" y="62"/>
                  </a:lnTo>
                  <a:lnTo>
                    <a:pt x="565" y="64"/>
                  </a:lnTo>
                  <a:lnTo>
                    <a:pt x="561" y="67"/>
                  </a:lnTo>
                  <a:lnTo>
                    <a:pt x="563" y="69"/>
                  </a:lnTo>
                  <a:lnTo>
                    <a:pt x="565" y="75"/>
                  </a:lnTo>
                  <a:lnTo>
                    <a:pt x="566" y="80"/>
                  </a:lnTo>
                  <a:lnTo>
                    <a:pt x="567" y="87"/>
                  </a:lnTo>
                  <a:lnTo>
                    <a:pt x="568" y="92"/>
                  </a:lnTo>
                  <a:lnTo>
                    <a:pt x="568" y="96"/>
                  </a:lnTo>
                  <a:lnTo>
                    <a:pt x="568" y="98"/>
                  </a:lnTo>
                  <a:lnTo>
                    <a:pt x="569" y="99"/>
                  </a:lnTo>
                  <a:lnTo>
                    <a:pt x="570" y="99"/>
                  </a:lnTo>
                  <a:lnTo>
                    <a:pt x="573" y="99"/>
                  </a:lnTo>
                  <a:lnTo>
                    <a:pt x="574" y="100"/>
                  </a:lnTo>
                  <a:lnTo>
                    <a:pt x="575" y="100"/>
                  </a:lnTo>
                  <a:lnTo>
                    <a:pt x="576" y="101"/>
                  </a:lnTo>
                  <a:lnTo>
                    <a:pt x="582" y="104"/>
                  </a:lnTo>
                  <a:lnTo>
                    <a:pt x="587" y="109"/>
                  </a:lnTo>
                  <a:lnTo>
                    <a:pt x="587" y="111"/>
                  </a:lnTo>
                  <a:lnTo>
                    <a:pt x="587" y="116"/>
                  </a:lnTo>
                  <a:lnTo>
                    <a:pt x="588" y="118"/>
                  </a:lnTo>
                  <a:lnTo>
                    <a:pt x="589" y="118"/>
                  </a:lnTo>
                  <a:lnTo>
                    <a:pt x="590" y="116"/>
                  </a:lnTo>
                  <a:lnTo>
                    <a:pt x="591" y="113"/>
                  </a:lnTo>
                  <a:lnTo>
                    <a:pt x="592" y="110"/>
                  </a:lnTo>
                  <a:lnTo>
                    <a:pt x="593" y="107"/>
                  </a:lnTo>
                  <a:lnTo>
                    <a:pt x="594" y="104"/>
                  </a:lnTo>
                  <a:lnTo>
                    <a:pt x="596" y="103"/>
                  </a:lnTo>
                  <a:lnTo>
                    <a:pt x="599" y="104"/>
                  </a:lnTo>
                  <a:lnTo>
                    <a:pt x="602" y="107"/>
                  </a:lnTo>
                  <a:lnTo>
                    <a:pt x="604" y="111"/>
                  </a:lnTo>
                  <a:lnTo>
                    <a:pt x="606" y="115"/>
                  </a:lnTo>
                  <a:lnTo>
                    <a:pt x="606" y="116"/>
                  </a:lnTo>
                  <a:lnTo>
                    <a:pt x="603" y="116"/>
                  </a:lnTo>
                  <a:lnTo>
                    <a:pt x="602" y="116"/>
                  </a:lnTo>
                  <a:lnTo>
                    <a:pt x="602" y="116"/>
                  </a:lnTo>
                  <a:lnTo>
                    <a:pt x="602" y="117"/>
                  </a:lnTo>
                  <a:lnTo>
                    <a:pt x="607" y="124"/>
                  </a:lnTo>
                  <a:lnTo>
                    <a:pt x="614" y="131"/>
                  </a:lnTo>
                  <a:lnTo>
                    <a:pt x="615" y="131"/>
                  </a:lnTo>
                  <a:lnTo>
                    <a:pt x="615" y="130"/>
                  </a:lnTo>
                  <a:lnTo>
                    <a:pt x="616" y="129"/>
                  </a:lnTo>
                  <a:lnTo>
                    <a:pt x="616" y="129"/>
                  </a:lnTo>
                  <a:lnTo>
                    <a:pt x="617" y="129"/>
                  </a:lnTo>
                  <a:lnTo>
                    <a:pt x="617" y="129"/>
                  </a:lnTo>
                  <a:lnTo>
                    <a:pt x="618" y="130"/>
                  </a:lnTo>
                  <a:lnTo>
                    <a:pt x="618" y="129"/>
                  </a:lnTo>
                  <a:lnTo>
                    <a:pt x="617" y="128"/>
                  </a:lnTo>
                  <a:lnTo>
                    <a:pt x="617" y="126"/>
                  </a:lnTo>
                  <a:lnTo>
                    <a:pt x="617" y="125"/>
                  </a:lnTo>
                  <a:lnTo>
                    <a:pt x="617" y="124"/>
                  </a:lnTo>
                  <a:lnTo>
                    <a:pt x="619" y="118"/>
                  </a:lnTo>
                  <a:lnTo>
                    <a:pt x="621" y="111"/>
                  </a:lnTo>
                  <a:lnTo>
                    <a:pt x="623" y="105"/>
                  </a:lnTo>
                  <a:lnTo>
                    <a:pt x="626" y="99"/>
                  </a:lnTo>
                  <a:lnTo>
                    <a:pt x="630" y="95"/>
                  </a:lnTo>
                  <a:lnTo>
                    <a:pt x="634" y="94"/>
                  </a:lnTo>
                  <a:lnTo>
                    <a:pt x="637" y="94"/>
                  </a:lnTo>
                  <a:lnTo>
                    <a:pt x="641" y="96"/>
                  </a:lnTo>
                  <a:lnTo>
                    <a:pt x="645" y="98"/>
                  </a:lnTo>
                  <a:lnTo>
                    <a:pt x="648" y="101"/>
                  </a:lnTo>
                  <a:lnTo>
                    <a:pt x="649" y="101"/>
                  </a:lnTo>
                  <a:lnTo>
                    <a:pt x="648" y="102"/>
                  </a:lnTo>
                  <a:lnTo>
                    <a:pt x="646" y="103"/>
                  </a:lnTo>
                  <a:lnTo>
                    <a:pt x="645" y="105"/>
                  </a:lnTo>
                  <a:lnTo>
                    <a:pt x="645" y="106"/>
                  </a:lnTo>
                  <a:lnTo>
                    <a:pt x="645" y="106"/>
                  </a:lnTo>
                  <a:lnTo>
                    <a:pt x="646" y="107"/>
                  </a:lnTo>
                  <a:lnTo>
                    <a:pt x="647" y="107"/>
                  </a:lnTo>
                  <a:lnTo>
                    <a:pt x="648" y="107"/>
                  </a:lnTo>
                  <a:lnTo>
                    <a:pt x="649" y="107"/>
                  </a:lnTo>
                  <a:lnTo>
                    <a:pt x="650" y="108"/>
                  </a:lnTo>
                  <a:lnTo>
                    <a:pt x="651" y="108"/>
                  </a:lnTo>
                  <a:lnTo>
                    <a:pt x="653" y="112"/>
                  </a:lnTo>
                  <a:lnTo>
                    <a:pt x="655" y="117"/>
                  </a:lnTo>
                  <a:lnTo>
                    <a:pt x="656" y="122"/>
                  </a:lnTo>
                  <a:lnTo>
                    <a:pt x="656" y="128"/>
                  </a:lnTo>
                  <a:lnTo>
                    <a:pt x="656" y="133"/>
                  </a:lnTo>
                  <a:lnTo>
                    <a:pt x="654" y="137"/>
                  </a:lnTo>
                  <a:lnTo>
                    <a:pt x="650" y="140"/>
                  </a:lnTo>
                  <a:lnTo>
                    <a:pt x="645" y="143"/>
                  </a:lnTo>
                  <a:lnTo>
                    <a:pt x="644" y="143"/>
                  </a:lnTo>
                  <a:lnTo>
                    <a:pt x="643" y="142"/>
                  </a:lnTo>
                  <a:lnTo>
                    <a:pt x="641" y="139"/>
                  </a:lnTo>
                  <a:lnTo>
                    <a:pt x="641" y="138"/>
                  </a:lnTo>
                  <a:lnTo>
                    <a:pt x="640" y="136"/>
                  </a:lnTo>
                  <a:lnTo>
                    <a:pt x="639" y="135"/>
                  </a:lnTo>
                  <a:lnTo>
                    <a:pt x="634" y="134"/>
                  </a:lnTo>
                  <a:lnTo>
                    <a:pt x="631" y="133"/>
                  </a:lnTo>
                  <a:lnTo>
                    <a:pt x="629" y="134"/>
                  </a:lnTo>
                  <a:lnTo>
                    <a:pt x="629" y="135"/>
                  </a:lnTo>
                  <a:lnTo>
                    <a:pt x="631" y="138"/>
                  </a:lnTo>
                  <a:lnTo>
                    <a:pt x="635" y="140"/>
                  </a:lnTo>
                  <a:lnTo>
                    <a:pt x="639" y="143"/>
                  </a:lnTo>
                  <a:lnTo>
                    <a:pt x="643" y="145"/>
                  </a:lnTo>
                  <a:lnTo>
                    <a:pt x="642" y="145"/>
                  </a:lnTo>
                  <a:lnTo>
                    <a:pt x="641" y="145"/>
                  </a:lnTo>
                  <a:lnTo>
                    <a:pt x="640" y="144"/>
                  </a:lnTo>
                  <a:lnTo>
                    <a:pt x="639" y="143"/>
                  </a:lnTo>
                  <a:lnTo>
                    <a:pt x="638" y="143"/>
                  </a:lnTo>
                  <a:lnTo>
                    <a:pt x="637" y="143"/>
                  </a:lnTo>
                  <a:lnTo>
                    <a:pt x="635" y="143"/>
                  </a:lnTo>
                  <a:lnTo>
                    <a:pt x="636" y="143"/>
                  </a:lnTo>
                  <a:lnTo>
                    <a:pt x="636" y="144"/>
                  </a:lnTo>
                  <a:lnTo>
                    <a:pt x="637" y="144"/>
                  </a:lnTo>
                  <a:lnTo>
                    <a:pt x="638" y="145"/>
                  </a:lnTo>
                  <a:lnTo>
                    <a:pt x="638" y="146"/>
                  </a:lnTo>
                  <a:lnTo>
                    <a:pt x="636" y="147"/>
                  </a:lnTo>
                  <a:lnTo>
                    <a:pt x="634" y="146"/>
                  </a:lnTo>
                  <a:lnTo>
                    <a:pt x="632" y="146"/>
                  </a:lnTo>
                  <a:lnTo>
                    <a:pt x="631" y="145"/>
                  </a:lnTo>
                  <a:lnTo>
                    <a:pt x="630" y="144"/>
                  </a:lnTo>
                  <a:lnTo>
                    <a:pt x="629" y="142"/>
                  </a:lnTo>
                  <a:lnTo>
                    <a:pt x="629" y="142"/>
                  </a:lnTo>
                  <a:lnTo>
                    <a:pt x="629" y="140"/>
                  </a:lnTo>
                  <a:lnTo>
                    <a:pt x="628" y="140"/>
                  </a:lnTo>
                  <a:lnTo>
                    <a:pt x="627" y="140"/>
                  </a:lnTo>
                  <a:lnTo>
                    <a:pt x="624" y="145"/>
                  </a:lnTo>
                  <a:lnTo>
                    <a:pt x="621" y="150"/>
                  </a:lnTo>
                  <a:lnTo>
                    <a:pt x="619" y="156"/>
                  </a:lnTo>
                  <a:lnTo>
                    <a:pt x="616" y="160"/>
                  </a:lnTo>
                  <a:lnTo>
                    <a:pt x="615" y="161"/>
                  </a:lnTo>
                  <a:lnTo>
                    <a:pt x="614" y="161"/>
                  </a:lnTo>
                  <a:lnTo>
                    <a:pt x="616" y="161"/>
                  </a:lnTo>
                  <a:lnTo>
                    <a:pt x="617" y="162"/>
                  </a:lnTo>
                  <a:lnTo>
                    <a:pt x="618" y="162"/>
                  </a:lnTo>
                  <a:lnTo>
                    <a:pt x="619" y="163"/>
                  </a:lnTo>
                  <a:lnTo>
                    <a:pt x="620" y="164"/>
                  </a:lnTo>
                  <a:lnTo>
                    <a:pt x="620" y="167"/>
                  </a:lnTo>
                  <a:lnTo>
                    <a:pt x="619" y="170"/>
                  </a:lnTo>
                  <a:lnTo>
                    <a:pt x="617" y="174"/>
                  </a:lnTo>
                  <a:lnTo>
                    <a:pt x="613" y="178"/>
                  </a:lnTo>
                  <a:lnTo>
                    <a:pt x="610" y="180"/>
                  </a:lnTo>
                  <a:lnTo>
                    <a:pt x="607" y="181"/>
                  </a:lnTo>
                  <a:lnTo>
                    <a:pt x="606" y="181"/>
                  </a:lnTo>
                  <a:lnTo>
                    <a:pt x="605" y="180"/>
                  </a:lnTo>
                  <a:lnTo>
                    <a:pt x="604" y="179"/>
                  </a:lnTo>
                  <a:lnTo>
                    <a:pt x="603" y="179"/>
                  </a:lnTo>
                  <a:lnTo>
                    <a:pt x="602" y="179"/>
                  </a:lnTo>
                  <a:lnTo>
                    <a:pt x="602" y="179"/>
                  </a:lnTo>
                  <a:lnTo>
                    <a:pt x="603" y="180"/>
                  </a:lnTo>
                  <a:lnTo>
                    <a:pt x="604" y="181"/>
                  </a:lnTo>
                  <a:lnTo>
                    <a:pt x="605" y="181"/>
                  </a:lnTo>
                  <a:lnTo>
                    <a:pt x="605" y="182"/>
                  </a:lnTo>
                  <a:lnTo>
                    <a:pt x="603" y="181"/>
                  </a:lnTo>
                  <a:lnTo>
                    <a:pt x="600" y="180"/>
                  </a:lnTo>
                  <a:lnTo>
                    <a:pt x="598" y="179"/>
                  </a:lnTo>
                  <a:lnTo>
                    <a:pt x="596" y="179"/>
                  </a:lnTo>
                  <a:lnTo>
                    <a:pt x="595" y="180"/>
                  </a:lnTo>
                  <a:lnTo>
                    <a:pt x="595" y="181"/>
                  </a:lnTo>
                  <a:lnTo>
                    <a:pt x="595" y="182"/>
                  </a:lnTo>
                  <a:lnTo>
                    <a:pt x="595" y="183"/>
                  </a:lnTo>
                  <a:lnTo>
                    <a:pt x="595" y="184"/>
                  </a:lnTo>
                  <a:lnTo>
                    <a:pt x="596" y="185"/>
                  </a:lnTo>
                  <a:lnTo>
                    <a:pt x="596" y="186"/>
                  </a:lnTo>
                  <a:lnTo>
                    <a:pt x="595" y="188"/>
                  </a:lnTo>
                  <a:lnTo>
                    <a:pt x="594" y="188"/>
                  </a:lnTo>
                  <a:lnTo>
                    <a:pt x="593" y="189"/>
                  </a:lnTo>
                  <a:lnTo>
                    <a:pt x="580" y="189"/>
                  </a:lnTo>
                  <a:lnTo>
                    <a:pt x="577" y="188"/>
                  </a:lnTo>
                  <a:lnTo>
                    <a:pt x="577" y="188"/>
                  </a:lnTo>
                  <a:lnTo>
                    <a:pt x="576" y="189"/>
                  </a:lnTo>
                  <a:lnTo>
                    <a:pt x="575" y="189"/>
                  </a:lnTo>
                  <a:lnTo>
                    <a:pt x="575" y="189"/>
                  </a:lnTo>
                  <a:lnTo>
                    <a:pt x="575" y="190"/>
                  </a:lnTo>
                  <a:lnTo>
                    <a:pt x="579" y="192"/>
                  </a:lnTo>
                  <a:lnTo>
                    <a:pt x="583" y="193"/>
                  </a:lnTo>
                  <a:lnTo>
                    <a:pt x="588" y="194"/>
                  </a:lnTo>
                  <a:lnTo>
                    <a:pt x="592" y="197"/>
                  </a:lnTo>
                  <a:lnTo>
                    <a:pt x="592" y="198"/>
                  </a:lnTo>
                  <a:lnTo>
                    <a:pt x="591" y="199"/>
                  </a:lnTo>
                  <a:lnTo>
                    <a:pt x="589" y="200"/>
                  </a:lnTo>
                  <a:lnTo>
                    <a:pt x="588" y="200"/>
                  </a:lnTo>
                  <a:lnTo>
                    <a:pt x="587" y="201"/>
                  </a:lnTo>
                  <a:lnTo>
                    <a:pt x="586" y="201"/>
                  </a:lnTo>
                  <a:lnTo>
                    <a:pt x="581" y="203"/>
                  </a:lnTo>
                  <a:lnTo>
                    <a:pt x="577" y="204"/>
                  </a:lnTo>
                  <a:lnTo>
                    <a:pt x="572" y="206"/>
                  </a:lnTo>
                  <a:lnTo>
                    <a:pt x="568" y="208"/>
                  </a:lnTo>
                  <a:lnTo>
                    <a:pt x="568" y="209"/>
                  </a:lnTo>
                  <a:lnTo>
                    <a:pt x="569" y="209"/>
                  </a:lnTo>
                  <a:lnTo>
                    <a:pt x="570" y="209"/>
                  </a:lnTo>
                  <a:lnTo>
                    <a:pt x="572" y="210"/>
                  </a:lnTo>
                  <a:lnTo>
                    <a:pt x="572" y="210"/>
                  </a:lnTo>
                  <a:lnTo>
                    <a:pt x="573" y="211"/>
                  </a:lnTo>
                  <a:lnTo>
                    <a:pt x="573" y="211"/>
                  </a:lnTo>
                  <a:lnTo>
                    <a:pt x="572" y="212"/>
                  </a:lnTo>
                  <a:lnTo>
                    <a:pt x="571" y="213"/>
                  </a:lnTo>
                  <a:lnTo>
                    <a:pt x="569" y="213"/>
                  </a:lnTo>
                  <a:lnTo>
                    <a:pt x="568" y="213"/>
                  </a:lnTo>
                  <a:lnTo>
                    <a:pt x="567" y="214"/>
                  </a:lnTo>
                  <a:lnTo>
                    <a:pt x="566" y="214"/>
                  </a:lnTo>
                  <a:lnTo>
                    <a:pt x="565" y="215"/>
                  </a:lnTo>
                  <a:lnTo>
                    <a:pt x="565" y="216"/>
                  </a:lnTo>
                  <a:lnTo>
                    <a:pt x="565" y="216"/>
                  </a:lnTo>
                  <a:lnTo>
                    <a:pt x="566" y="217"/>
                  </a:lnTo>
                  <a:lnTo>
                    <a:pt x="567" y="217"/>
                  </a:lnTo>
                  <a:lnTo>
                    <a:pt x="568" y="217"/>
                  </a:lnTo>
                  <a:lnTo>
                    <a:pt x="568" y="218"/>
                  </a:lnTo>
                  <a:lnTo>
                    <a:pt x="568" y="218"/>
                  </a:lnTo>
                  <a:lnTo>
                    <a:pt x="567" y="220"/>
                  </a:lnTo>
                  <a:lnTo>
                    <a:pt x="565" y="222"/>
                  </a:lnTo>
                  <a:lnTo>
                    <a:pt x="562" y="224"/>
                  </a:lnTo>
                  <a:lnTo>
                    <a:pt x="560" y="227"/>
                  </a:lnTo>
                  <a:lnTo>
                    <a:pt x="556" y="232"/>
                  </a:lnTo>
                  <a:lnTo>
                    <a:pt x="553" y="239"/>
                  </a:lnTo>
                  <a:lnTo>
                    <a:pt x="553" y="240"/>
                  </a:lnTo>
                  <a:lnTo>
                    <a:pt x="554" y="241"/>
                  </a:lnTo>
                  <a:lnTo>
                    <a:pt x="555" y="241"/>
                  </a:lnTo>
                  <a:lnTo>
                    <a:pt x="555" y="241"/>
                  </a:lnTo>
                  <a:lnTo>
                    <a:pt x="556" y="257"/>
                  </a:lnTo>
                  <a:lnTo>
                    <a:pt x="558" y="274"/>
                  </a:lnTo>
                  <a:lnTo>
                    <a:pt x="559" y="273"/>
                  </a:lnTo>
                  <a:lnTo>
                    <a:pt x="559" y="270"/>
                  </a:lnTo>
                  <a:lnTo>
                    <a:pt x="560" y="269"/>
                  </a:lnTo>
                  <a:lnTo>
                    <a:pt x="563" y="268"/>
                  </a:lnTo>
                  <a:lnTo>
                    <a:pt x="566" y="268"/>
                  </a:lnTo>
                  <a:lnTo>
                    <a:pt x="569" y="269"/>
                  </a:lnTo>
                  <a:lnTo>
                    <a:pt x="570" y="270"/>
                  </a:lnTo>
                  <a:lnTo>
                    <a:pt x="570" y="271"/>
                  </a:lnTo>
                  <a:lnTo>
                    <a:pt x="571" y="272"/>
                  </a:lnTo>
                  <a:lnTo>
                    <a:pt x="571" y="274"/>
                  </a:lnTo>
                  <a:lnTo>
                    <a:pt x="572" y="275"/>
                  </a:lnTo>
                  <a:lnTo>
                    <a:pt x="574" y="281"/>
                  </a:lnTo>
                  <a:lnTo>
                    <a:pt x="577" y="288"/>
                  </a:lnTo>
                  <a:lnTo>
                    <a:pt x="579" y="294"/>
                  </a:lnTo>
                  <a:lnTo>
                    <a:pt x="578" y="295"/>
                  </a:lnTo>
                  <a:lnTo>
                    <a:pt x="578" y="297"/>
                  </a:lnTo>
                  <a:lnTo>
                    <a:pt x="576" y="298"/>
                  </a:lnTo>
                  <a:lnTo>
                    <a:pt x="574" y="300"/>
                  </a:lnTo>
                  <a:lnTo>
                    <a:pt x="574" y="301"/>
                  </a:lnTo>
                  <a:lnTo>
                    <a:pt x="574" y="302"/>
                  </a:lnTo>
                  <a:lnTo>
                    <a:pt x="574" y="302"/>
                  </a:lnTo>
                  <a:lnTo>
                    <a:pt x="576" y="302"/>
                  </a:lnTo>
                  <a:lnTo>
                    <a:pt x="577" y="302"/>
                  </a:lnTo>
                  <a:lnTo>
                    <a:pt x="579" y="299"/>
                  </a:lnTo>
                  <a:lnTo>
                    <a:pt x="580" y="299"/>
                  </a:lnTo>
                  <a:lnTo>
                    <a:pt x="587" y="297"/>
                  </a:lnTo>
                  <a:lnTo>
                    <a:pt x="594" y="295"/>
                  </a:lnTo>
                  <a:lnTo>
                    <a:pt x="597" y="295"/>
                  </a:lnTo>
                  <a:lnTo>
                    <a:pt x="599" y="296"/>
                  </a:lnTo>
                  <a:lnTo>
                    <a:pt x="601" y="297"/>
                  </a:lnTo>
                  <a:lnTo>
                    <a:pt x="603" y="298"/>
                  </a:lnTo>
                  <a:lnTo>
                    <a:pt x="606" y="299"/>
                  </a:lnTo>
                  <a:lnTo>
                    <a:pt x="610" y="300"/>
                  </a:lnTo>
                  <a:lnTo>
                    <a:pt x="615" y="301"/>
                  </a:lnTo>
                  <a:lnTo>
                    <a:pt x="619" y="302"/>
                  </a:lnTo>
                  <a:lnTo>
                    <a:pt x="624" y="304"/>
                  </a:lnTo>
                  <a:lnTo>
                    <a:pt x="626" y="306"/>
                  </a:lnTo>
                  <a:lnTo>
                    <a:pt x="628" y="308"/>
                  </a:lnTo>
                  <a:lnTo>
                    <a:pt x="630" y="310"/>
                  </a:lnTo>
                  <a:lnTo>
                    <a:pt x="631" y="313"/>
                  </a:lnTo>
                  <a:lnTo>
                    <a:pt x="634" y="316"/>
                  </a:lnTo>
                  <a:lnTo>
                    <a:pt x="634" y="316"/>
                  </a:lnTo>
                  <a:lnTo>
                    <a:pt x="634" y="315"/>
                  </a:lnTo>
                  <a:lnTo>
                    <a:pt x="642" y="317"/>
                  </a:lnTo>
                  <a:lnTo>
                    <a:pt x="656" y="323"/>
                  </a:lnTo>
                  <a:lnTo>
                    <a:pt x="663" y="326"/>
                  </a:lnTo>
                  <a:lnTo>
                    <a:pt x="664" y="327"/>
                  </a:lnTo>
                  <a:lnTo>
                    <a:pt x="664" y="328"/>
                  </a:lnTo>
                  <a:lnTo>
                    <a:pt x="663" y="328"/>
                  </a:lnTo>
                  <a:lnTo>
                    <a:pt x="662" y="330"/>
                  </a:lnTo>
                  <a:lnTo>
                    <a:pt x="661" y="332"/>
                  </a:lnTo>
                  <a:lnTo>
                    <a:pt x="661" y="333"/>
                  </a:lnTo>
                  <a:lnTo>
                    <a:pt x="661" y="333"/>
                  </a:lnTo>
                  <a:lnTo>
                    <a:pt x="669" y="333"/>
                  </a:lnTo>
                  <a:lnTo>
                    <a:pt x="676" y="332"/>
                  </a:lnTo>
                  <a:lnTo>
                    <a:pt x="684" y="331"/>
                  </a:lnTo>
                  <a:lnTo>
                    <a:pt x="691" y="331"/>
                  </a:lnTo>
                  <a:lnTo>
                    <a:pt x="698" y="332"/>
                  </a:lnTo>
                  <a:lnTo>
                    <a:pt x="701" y="335"/>
                  </a:lnTo>
                  <a:lnTo>
                    <a:pt x="702" y="340"/>
                  </a:lnTo>
                  <a:lnTo>
                    <a:pt x="703" y="346"/>
                  </a:lnTo>
                  <a:lnTo>
                    <a:pt x="703" y="352"/>
                  </a:lnTo>
                  <a:lnTo>
                    <a:pt x="703" y="359"/>
                  </a:lnTo>
                  <a:lnTo>
                    <a:pt x="704" y="364"/>
                  </a:lnTo>
                  <a:lnTo>
                    <a:pt x="704" y="367"/>
                  </a:lnTo>
                  <a:lnTo>
                    <a:pt x="706" y="374"/>
                  </a:lnTo>
                  <a:lnTo>
                    <a:pt x="708" y="378"/>
                  </a:lnTo>
                  <a:lnTo>
                    <a:pt x="710" y="380"/>
                  </a:lnTo>
                  <a:lnTo>
                    <a:pt x="712" y="381"/>
                  </a:lnTo>
                  <a:lnTo>
                    <a:pt x="715" y="381"/>
                  </a:lnTo>
                  <a:lnTo>
                    <a:pt x="717" y="382"/>
                  </a:lnTo>
                  <a:lnTo>
                    <a:pt x="720" y="383"/>
                  </a:lnTo>
                  <a:lnTo>
                    <a:pt x="724" y="385"/>
                  </a:lnTo>
                  <a:lnTo>
                    <a:pt x="730" y="388"/>
                  </a:lnTo>
                  <a:lnTo>
                    <a:pt x="732" y="391"/>
                  </a:lnTo>
                  <a:lnTo>
                    <a:pt x="733" y="394"/>
                  </a:lnTo>
                  <a:lnTo>
                    <a:pt x="733" y="396"/>
                  </a:lnTo>
                  <a:lnTo>
                    <a:pt x="733" y="395"/>
                  </a:lnTo>
                  <a:lnTo>
                    <a:pt x="737" y="396"/>
                  </a:lnTo>
                  <a:lnTo>
                    <a:pt x="741" y="398"/>
                  </a:lnTo>
                  <a:lnTo>
                    <a:pt x="744" y="400"/>
                  </a:lnTo>
                  <a:lnTo>
                    <a:pt x="746" y="402"/>
                  </a:lnTo>
                  <a:lnTo>
                    <a:pt x="747" y="402"/>
                  </a:lnTo>
                  <a:lnTo>
                    <a:pt x="747" y="404"/>
                  </a:lnTo>
                  <a:lnTo>
                    <a:pt x="748" y="405"/>
                  </a:lnTo>
                  <a:lnTo>
                    <a:pt x="749" y="406"/>
                  </a:lnTo>
                  <a:lnTo>
                    <a:pt x="749" y="406"/>
                  </a:lnTo>
                  <a:lnTo>
                    <a:pt x="749" y="406"/>
                  </a:lnTo>
                  <a:lnTo>
                    <a:pt x="747" y="401"/>
                  </a:lnTo>
                  <a:lnTo>
                    <a:pt x="744" y="397"/>
                  </a:lnTo>
                  <a:lnTo>
                    <a:pt x="741" y="393"/>
                  </a:lnTo>
                  <a:lnTo>
                    <a:pt x="741" y="391"/>
                  </a:lnTo>
                  <a:lnTo>
                    <a:pt x="742" y="389"/>
                  </a:lnTo>
                  <a:lnTo>
                    <a:pt x="744" y="387"/>
                  </a:lnTo>
                  <a:lnTo>
                    <a:pt x="745" y="387"/>
                  </a:lnTo>
                  <a:lnTo>
                    <a:pt x="747" y="389"/>
                  </a:lnTo>
                  <a:lnTo>
                    <a:pt x="750" y="394"/>
                  </a:lnTo>
                  <a:lnTo>
                    <a:pt x="752" y="396"/>
                  </a:lnTo>
                  <a:lnTo>
                    <a:pt x="753" y="396"/>
                  </a:lnTo>
                  <a:lnTo>
                    <a:pt x="753" y="395"/>
                  </a:lnTo>
                  <a:lnTo>
                    <a:pt x="754" y="394"/>
                  </a:lnTo>
                  <a:lnTo>
                    <a:pt x="754" y="391"/>
                  </a:lnTo>
                  <a:lnTo>
                    <a:pt x="753" y="389"/>
                  </a:lnTo>
                  <a:lnTo>
                    <a:pt x="752" y="388"/>
                  </a:lnTo>
                  <a:lnTo>
                    <a:pt x="751" y="388"/>
                  </a:lnTo>
                  <a:lnTo>
                    <a:pt x="750" y="387"/>
                  </a:lnTo>
                  <a:lnTo>
                    <a:pt x="749" y="386"/>
                  </a:lnTo>
                  <a:lnTo>
                    <a:pt x="749" y="386"/>
                  </a:lnTo>
                  <a:lnTo>
                    <a:pt x="748" y="385"/>
                  </a:lnTo>
                  <a:lnTo>
                    <a:pt x="749" y="382"/>
                  </a:lnTo>
                  <a:lnTo>
                    <a:pt x="751" y="380"/>
                  </a:lnTo>
                  <a:lnTo>
                    <a:pt x="752" y="378"/>
                  </a:lnTo>
                  <a:lnTo>
                    <a:pt x="753" y="375"/>
                  </a:lnTo>
                  <a:lnTo>
                    <a:pt x="752" y="373"/>
                  </a:lnTo>
                  <a:lnTo>
                    <a:pt x="750" y="370"/>
                  </a:lnTo>
                  <a:lnTo>
                    <a:pt x="747" y="367"/>
                  </a:lnTo>
                  <a:lnTo>
                    <a:pt x="745" y="364"/>
                  </a:lnTo>
                  <a:lnTo>
                    <a:pt x="743" y="362"/>
                  </a:lnTo>
                  <a:lnTo>
                    <a:pt x="742" y="358"/>
                  </a:lnTo>
                  <a:lnTo>
                    <a:pt x="741" y="353"/>
                  </a:lnTo>
                  <a:lnTo>
                    <a:pt x="740" y="349"/>
                  </a:lnTo>
                  <a:lnTo>
                    <a:pt x="739" y="344"/>
                  </a:lnTo>
                  <a:lnTo>
                    <a:pt x="737" y="341"/>
                  </a:lnTo>
                  <a:lnTo>
                    <a:pt x="732" y="337"/>
                  </a:lnTo>
                  <a:lnTo>
                    <a:pt x="726" y="333"/>
                  </a:lnTo>
                  <a:lnTo>
                    <a:pt x="726" y="332"/>
                  </a:lnTo>
                  <a:lnTo>
                    <a:pt x="727" y="332"/>
                  </a:lnTo>
                  <a:lnTo>
                    <a:pt x="728" y="332"/>
                  </a:lnTo>
                  <a:lnTo>
                    <a:pt x="735" y="328"/>
                  </a:lnTo>
                  <a:lnTo>
                    <a:pt x="741" y="324"/>
                  </a:lnTo>
                  <a:lnTo>
                    <a:pt x="746" y="319"/>
                  </a:lnTo>
                  <a:lnTo>
                    <a:pt x="750" y="313"/>
                  </a:lnTo>
                  <a:lnTo>
                    <a:pt x="753" y="306"/>
                  </a:lnTo>
                  <a:lnTo>
                    <a:pt x="753" y="299"/>
                  </a:lnTo>
                  <a:lnTo>
                    <a:pt x="752" y="290"/>
                  </a:lnTo>
                  <a:lnTo>
                    <a:pt x="748" y="283"/>
                  </a:lnTo>
                  <a:lnTo>
                    <a:pt x="745" y="276"/>
                  </a:lnTo>
                  <a:lnTo>
                    <a:pt x="741" y="272"/>
                  </a:lnTo>
                  <a:lnTo>
                    <a:pt x="738" y="270"/>
                  </a:lnTo>
                  <a:lnTo>
                    <a:pt x="736" y="269"/>
                  </a:lnTo>
                  <a:lnTo>
                    <a:pt x="733" y="269"/>
                  </a:lnTo>
                  <a:lnTo>
                    <a:pt x="730" y="268"/>
                  </a:lnTo>
                  <a:lnTo>
                    <a:pt x="725" y="266"/>
                  </a:lnTo>
                  <a:lnTo>
                    <a:pt x="720" y="262"/>
                  </a:lnTo>
                  <a:lnTo>
                    <a:pt x="719" y="259"/>
                  </a:lnTo>
                  <a:lnTo>
                    <a:pt x="719" y="255"/>
                  </a:lnTo>
                  <a:lnTo>
                    <a:pt x="720" y="250"/>
                  </a:lnTo>
                  <a:lnTo>
                    <a:pt x="723" y="245"/>
                  </a:lnTo>
                  <a:lnTo>
                    <a:pt x="725" y="241"/>
                  </a:lnTo>
                  <a:lnTo>
                    <a:pt x="726" y="236"/>
                  </a:lnTo>
                  <a:lnTo>
                    <a:pt x="726" y="235"/>
                  </a:lnTo>
                  <a:lnTo>
                    <a:pt x="725" y="235"/>
                  </a:lnTo>
                  <a:lnTo>
                    <a:pt x="725" y="236"/>
                  </a:lnTo>
                  <a:lnTo>
                    <a:pt x="724" y="236"/>
                  </a:lnTo>
                  <a:lnTo>
                    <a:pt x="723" y="236"/>
                  </a:lnTo>
                  <a:lnTo>
                    <a:pt x="722" y="236"/>
                  </a:lnTo>
                  <a:lnTo>
                    <a:pt x="722" y="235"/>
                  </a:lnTo>
                  <a:lnTo>
                    <a:pt x="722" y="233"/>
                  </a:lnTo>
                  <a:lnTo>
                    <a:pt x="722" y="232"/>
                  </a:lnTo>
                  <a:lnTo>
                    <a:pt x="722" y="229"/>
                  </a:lnTo>
                  <a:lnTo>
                    <a:pt x="722" y="228"/>
                  </a:lnTo>
                  <a:lnTo>
                    <a:pt x="720" y="227"/>
                  </a:lnTo>
                  <a:lnTo>
                    <a:pt x="717" y="227"/>
                  </a:lnTo>
                  <a:lnTo>
                    <a:pt x="715" y="226"/>
                  </a:lnTo>
                  <a:lnTo>
                    <a:pt x="713" y="225"/>
                  </a:lnTo>
                  <a:lnTo>
                    <a:pt x="713" y="222"/>
                  </a:lnTo>
                  <a:lnTo>
                    <a:pt x="715" y="218"/>
                  </a:lnTo>
                  <a:lnTo>
                    <a:pt x="716" y="215"/>
                  </a:lnTo>
                  <a:lnTo>
                    <a:pt x="716" y="212"/>
                  </a:lnTo>
                  <a:lnTo>
                    <a:pt x="715" y="208"/>
                  </a:lnTo>
                  <a:lnTo>
                    <a:pt x="710" y="203"/>
                  </a:lnTo>
                  <a:lnTo>
                    <a:pt x="708" y="202"/>
                  </a:lnTo>
                  <a:lnTo>
                    <a:pt x="706" y="201"/>
                  </a:lnTo>
                  <a:lnTo>
                    <a:pt x="706" y="200"/>
                  </a:lnTo>
                  <a:lnTo>
                    <a:pt x="707" y="198"/>
                  </a:lnTo>
                  <a:lnTo>
                    <a:pt x="710" y="195"/>
                  </a:lnTo>
                  <a:lnTo>
                    <a:pt x="711" y="195"/>
                  </a:lnTo>
                  <a:lnTo>
                    <a:pt x="711" y="195"/>
                  </a:lnTo>
                  <a:lnTo>
                    <a:pt x="711" y="195"/>
                  </a:lnTo>
                  <a:lnTo>
                    <a:pt x="728" y="198"/>
                  </a:lnTo>
                  <a:lnTo>
                    <a:pt x="728" y="198"/>
                  </a:lnTo>
                  <a:lnTo>
                    <a:pt x="727" y="199"/>
                  </a:lnTo>
                  <a:lnTo>
                    <a:pt x="727" y="199"/>
                  </a:lnTo>
                  <a:lnTo>
                    <a:pt x="726" y="200"/>
                  </a:lnTo>
                  <a:lnTo>
                    <a:pt x="732" y="198"/>
                  </a:lnTo>
                  <a:lnTo>
                    <a:pt x="737" y="194"/>
                  </a:lnTo>
                  <a:lnTo>
                    <a:pt x="743" y="192"/>
                  </a:lnTo>
                  <a:lnTo>
                    <a:pt x="744" y="192"/>
                  </a:lnTo>
                  <a:lnTo>
                    <a:pt x="746" y="192"/>
                  </a:lnTo>
                  <a:lnTo>
                    <a:pt x="748" y="194"/>
                  </a:lnTo>
                  <a:lnTo>
                    <a:pt x="749" y="195"/>
                  </a:lnTo>
                  <a:lnTo>
                    <a:pt x="755" y="198"/>
                  </a:lnTo>
                  <a:lnTo>
                    <a:pt x="762" y="201"/>
                  </a:lnTo>
                  <a:lnTo>
                    <a:pt x="762" y="203"/>
                  </a:lnTo>
                  <a:lnTo>
                    <a:pt x="761" y="204"/>
                  </a:lnTo>
                  <a:lnTo>
                    <a:pt x="761" y="204"/>
                  </a:lnTo>
                  <a:lnTo>
                    <a:pt x="762" y="204"/>
                  </a:lnTo>
                  <a:lnTo>
                    <a:pt x="764" y="204"/>
                  </a:lnTo>
                  <a:lnTo>
                    <a:pt x="765" y="203"/>
                  </a:lnTo>
                  <a:lnTo>
                    <a:pt x="767" y="203"/>
                  </a:lnTo>
                  <a:lnTo>
                    <a:pt x="768" y="205"/>
                  </a:lnTo>
                  <a:lnTo>
                    <a:pt x="768" y="206"/>
                  </a:lnTo>
                  <a:lnTo>
                    <a:pt x="769" y="207"/>
                  </a:lnTo>
                  <a:lnTo>
                    <a:pt x="769" y="208"/>
                  </a:lnTo>
                  <a:lnTo>
                    <a:pt x="769" y="209"/>
                  </a:lnTo>
                  <a:lnTo>
                    <a:pt x="770" y="210"/>
                  </a:lnTo>
                  <a:lnTo>
                    <a:pt x="773" y="211"/>
                  </a:lnTo>
                  <a:lnTo>
                    <a:pt x="777" y="210"/>
                  </a:lnTo>
                  <a:lnTo>
                    <a:pt x="780" y="209"/>
                  </a:lnTo>
                  <a:lnTo>
                    <a:pt x="783" y="208"/>
                  </a:lnTo>
                  <a:lnTo>
                    <a:pt x="786" y="208"/>
                  </a:lnTo>
                  <a:lnTo>
                    <a:pt x="789" y="208"/>
                  </a:lnTo>
                  <a:lnTo>
                    <a:pt x="792" y="209"/>
                  </a:lnTo>
                  <a:lnTo>
                    <a:pt x="794" y="212"/>
                  </a:lnTo>
                  <a:lnTo>
                    <a:pt x="795" y="217"/>
                  </a:lnTo>
                  <a:lnTo>
                    <a:pt x="795" y="223"/>
                  </a:lnTo>
                  <a:lnTo>
                    <a:pt x="795" y="225"/>
                  </a:lnTo>
                  <a:lnTo>
                    <a:pt x="793" y="226"/>
                  </a:lnTo>
                  <a:lnTo>
                    <a:pt x="790" y="226"/>
                  </a:lnTo>
                  <a:lnTo>
                    <a:pt x="787" y="225"/>
                  </a:lnTo>
                  <a:lnTo>
                    <a:pt x="783" y="225"/>
                  </a:lnTo>
                  <a:lnTo>
                    <a:pt x="783" y="226"/>
                  </a:lnTo>
                  <a:lnTo>
                    <a:pt x="786" y="232"/>
                  </a:lnTo>
                  <a:lnTo>
                    <a:pt x="789" y="235"/>
                  </a:lnTo>
                  <a:lnTo>
                    <a:pt x="793" y="236"/>
                  </a:lnTo>
                  <a:lnTo>
                    <a:pt x="796" y="236"/>
                  </a:lnTo>
                  <a:lnTo>
                    <a:pt x="805" y="235"/>
                  </a:lnTo>
                  <a:lnTo>
                    <a:pt x="809" y="235"/>
                  </a:lnTo>
                  <a:lnTo>
                    <a:pt x="813" y="237"/>
                  </a:lnTo>
                  <a:lnTo>
                    <a:pt x="817" y="240"/>
                  </a:lnTo>
                  <a:lnTo>
                    <a:pt x="820" y="245"/>
                  </a:lnTo>
                  <a:lnTo>
                    <a:pt x="820" y="249"/>
                  </a:lnTo>
                  <a:lnTo>
                    <a:pt x="818" y="253"/>
                  </a:lnTo>
                  <a:lnTo>
                    <a:pt x="816" y="257"/>
                  </a:lnTo>
                  <a:lnTo>
                    <a:pt x="815" y="261"/>
                  </a:lnTo>
                  <a:lnTo>
                    <a:pt x="816" y="261"/>
                  </a:lnTo>
                  <a:lnTo>
                    <a:pt x="817" y="261"/>
                  </a:lnTo>
                  <a:lnTo>
                    <a:pt x="818" y="260"/>
                  </a:lnTo>
                  <a:lnTo>
                    <a:pt x="819" y="259"/>
                  </a:lnTo>
                  <a:lnTo>
                    <a:pt x="820" y="258"/>
                  </a:lnTo>
                  <a:lnTo>
                    <a:pt x="821" y="257"/>
                  </a:lnTo>
                  <a:lnTo>
                    <a:pt x="822" y="255"/>
                  </a:lnTo>
                  <a:lnTo>
                    <a:pt x="822" y="253"/>
                  </a:lnTo>
                  <a:lnTo>
                    <a:pt x="821" y="250"/>
                  </a:lnTo>
                  <a:lnTo>
                    <a:pt x="821" y="248"/>
                  </a:lnTo>
                  <a:lnTo>
                    <a:pt x="820" y="246"/>
                  </a:lnTo>
                  <a:lnTo>
                    <a:pt x="821" y="245"/>
                  </a:lnTo>
                  <a:lnTo>
                    <a:pt x="822" y="245"/>
                  </a:lnTo>
                  <a:lnTo>
                    <a:pt x="823" y="247"/>
                  </a:lnTo>
                  <a:lnTo>
                    <a:pt x="823" y="249"/>
                  </a:lnTo>
                  <a:lnTo>
                    <a:pt x="823" y="252"/>
                  </a:lnTo>
                  <a:lnTo>
                    <a:pt x="824" y="254"/>
                  </a:lnTo>
                  <a:lnTo>
                    <a:pt x="825" y="254"/>
                  </a:lnTo>
                  <a:lnTo>
                    <a:pt x="825" y="252"/>
                  </a:lnTo>
                  <a:lnTo>
                    <a:pt x="824" y="251"/>
                  </a:lnTo>
                  <a:lnTo>
                    <a:pt x="824" y="250"/>
                  </a:lnTo>
                  <a:lnTo>
                    <a:pt x="824" y="248"/>
                  </a:lnTo>
                  <a:lnTo>
                    <a:pt x="824" y="246"/>
                  </a:lnTo>
                  <a:lnTo>
                    <a:pt x="824" y="246"/>
                  </a:lnTo>
                  <a:lnTo>
                    <a:pt x="827" y="245"/>
                  </a:lnTo>
                  <a:lnTo>
                    <a:pt x="835" y="246"/>
                  </a:lnTo>
                  <a:lnTo>
                    <a:pt x="838" y="246"/>
                  </a:lnTo>
                  <a:lnTo>
                    <a:pt x="840" y="245"/>
                  </a:lnTo>
                  <a:lnTo>
                    <a:pt x="841" y="243"/>
                  </a:lnTo>
                  <a:lnTo>
                    <a:pt x="840" y="241"/>
                  </a:lnTo>
                  <a:lnTo>
                    <a:pt x="839" y="238"/>
                  </a:lnTo>
                  <a:lnTo>
                    <a:pt x="837" y="236"/>
                  </a:lnTo>
                  <a:lnTo>
                    <a:pt x="836" y="233"/>
                  </a:lnTo>
                  <a:lnTo>
                    <a:pt x="836" y="233"/>
                  </a:lnTo>
                  <a:lnTo>
                    <a:pt x="837" y="232"/>
                  </a:lnTo>
                  <a:lnTo>
                    <a:pt x="840" y="232"/>
                  </a:lnTo>
                  <a:lnTo>
                    <a:pt x="841" y="232"/>
                  </a:lnTo>
                  <a:lnTo>
                    <a:pt x="841" y="227"/>
                  </a:lnTo>
                  <a:lnTo>
                    <a:pt x="841" y="223"/>
                  </a:lnTo>
                  <a:lnTo>
                    <a:pt x="841" y="218"/>
                  </a:lnTo>
                  <a:lnTo>
                    <a:pt x="843" y="214"/>
                  </a:lnTo>
                  <a:lnTo>
                    <a:pt x="843" y="214"/>
                  </a:lnTo>
                  <a:lnTo>
                    <a:pt x="844" y="214"/>
                  </a:lnTo>
                  <a:lnTo>
                    <a:pt x="844" y="215"/>
                  </a:lnTo>
                  <a:lnTo>
                    <a:pt x="844" y="216"/>
                  </a:lnTo>
                  <a:lnTo>
                    <a:pt x="845" y="217"/>
                  </a:lnTo>
                  <a:lnTo>
                    <a:pt x="845" y="219"/>
                  </a:lnTo>
                  <a:lnTo>
                    <a:pt x="846" y="220"/>
                  </a:lnTo>
                  <a:lnTo>
                    <a:pt x="847" y="221"/>
                  </a:lnTo>
                  <a:lnTo>
                    <a:pt x="847" y="221"/>
                  </a:lnTo>
                  <a:lnTo>
                    <a:pt x="848" y="221"/>
                  </a:lnTo>
                  <a:lnTo>
                    <a:pt x="849" y="221"/>
                  </a:lnTo>
                  <a:lnTo>
                    <a:pt x="849" y="220"/>
                  </a:lnTo>
                  <a:lnTo>
                    <a:pt x="850" y="220"/>
                  </a:lnTo>
                  <a:lnTo>
                    <a:pt x="850" y="221"/>
                  </a:lnTo>
                  <a:lnTo>
                    <a:pt x="848" y="223"/>
                  </a:lnTo>
                  <a:lnTo>
                    <a:pt x="848" y="223"/>
                  </a:lnTo>
                  <a:lnTo>
                    <a:pt x="851" y="225"/>
                  </a:lnTo>
                  <a:lnTo>
                    <a:pt x="853" y="225"/>
                  </a:lnTo>
                  <a:lnTo>
                    <a:pt x="855" y="223"/>
                  </a:lnTo>
                  <a:lnTo>
                    <a:pt x="857" y="222"/>
                  </a:lnTo>
                  <a:lnTo>
                    <a:pt x="858" y="222"/>
                  </a:lnTo>
                  <a:lnTo>
                    <a:pt x="859" y="223"/>
                  </a:lnTo>
                  <a:lnTo>
                    <a:pt x="861" y="226"/>
                  </a:lnTo>
                  <a:lnTo>
                    <a:pt x="863" y="230"/>
                  </a:lnTo>
                  <a:lnTo>
                    <a:pt x="863" y="232"/>
                  </a:lnTo>
                  <a:lnTo>
                    <a:pt x="862" y="235"/>
                  </a:lnTo>
                  <a:lnTo>
                    <a:pt x="862" y="237"/>
                  </a:lnTo>
                  <a:lnTo>
                    <a:pt x="862" y="240"/>
                  </a:lnTo>
                  <a:lnTo>
                    <a:pt x="864" y="240"/>
                  </a:lnTo>
                  <a:lnTo>
                    <a:pt x="866" y="237"/>
                  </a:lnTo>
                  <a:lnTo>
                    <a:pt x="866" y="236"/>
                  </a:lnTo>
                  <a:lnTo>
                    <a:pt x="868" y="234"/>
                  </a:lnTo>
                  <a:lnTo>
                    <a:pt x="869" y="234"/>
                  </a:lnTo>
                  <a:lnTo>
                    <a:pt x="870" y="234"/>
                  </a:lnTo>
                  <a:lnTo>
                    <a:pt x="870" y="234"/>
                  </a:lnTo>
                  <a:lnTo>
                    <a:pt x="869" y="235"/>
                  </a:lnTo>
                  <a:lnTo>
                    <a:pt x="869" y="236"/>
                  </a:lnTo>
                  <a:lnTo>
                    <a:pt x="868" y="238"/>
                  </a:lnTo>
                  <a:lnTo>
                    <a:pt x="868" y="239"/>
                  </a:lnTo>
                  <a:lnTo>
                    <a:pt x="869" y="239"/>
                  </a:lnTo>
                  <a:lnTo>
                    <a:pt x="872" y="240"/>
                  </a:lnTo>
                  <a:lnTo>
                    <a:pt x="878" y="241"/>
                  </a:lnTo>
                  <a:lnTo>
                    <a:pt x="879" y="242"/>
                  </a:lnTo>
                  <a:lnTo>
                    <a:pt x="882" y="245"/>
                  </a:lnTo>
                  <a:lnTo>
                    <a:pt x="883" y="246"/>
                  </a:lnTo>
                  <a:lnTo>
                    <a:pt x="887" y="250"/>
                  </a:lnTo>
                  <a:lnTo>
                    <a:pt x="890" y="254"/>
                  </a:lnTo>
                  <a:lnTo>
                    <a:pt x="894" y="259"/>
                  </a:lnTo>
                  <a:lnTo>
                    <a:pt x="895" y="263"/>
                  </a:lnTo>
                  <a:lnTo>
                    <a:pt x="895" y="263"/>
                  </a:lnTo>
                  <a:lnTo>
                    <a:pt x="894" y="264"/>
                  </a:lnTo>
                  <a:lnTo>
                    <a:pt x="894" y="264"/>
                  </a:lnTo>
                  <a:lnTo>
                    <a:pt x="893" y="264"/>
                  </a:lnTo>
                  <a:lnTo>
                    <a:pt x="892" y="265"/>
                  </a:lnTo>
                  <a:lnTo>
                    <a:pt x="892" y="265"/>
                  </a:lnTo>
                  <a:lnTo>
                    <a:pt x="892" y="266"/>
                  </a:lnTo>
                  <a:lnTo>
                    <a:pt x="895" y="269"/>
                  </a:lnTo>
                  <a:lnTo>
                    <a:pt x="897" y="271"/>
                  </a:lnTo>
                  <a:lnTo>
                    <a:pt x="903" y="271"/>
                  </a:lnTo>
                  <a:lnTo>
                    <a:pt x="906" y="272"/>
                  </a:lnTo>
                  <a:lnTo>
                    <a:pt x="909" y="274"/>
                  </a:lnTo>
                  <a:lnTo>
                    <a:pt x="911" y="277"/>
                  </a:lnTo>
                  <a:lnTo>
                    <a:pt x="913" y="280"/>
                  </a:lnTo>
                  <a:lnTo>
                    <a:pt x="915" y="283"/>
                  </a:lnTo>
                  <a:lnTo>
                    <a:pt x="918" y="285"/>
                  </a:lnTo>
                  <a:lnTo>
                    <a:pt x="919" y="285"/>
                  </a:lnTo>
                  <a:lnTo>
                    <a:pt x="919" y="285"/>
                  </a:lnTo>
                  <a:lnTo>
                    <a:pt x="919" y="280"/>
                  </a:lnTo>
                  <a:lnTo>
                    <a:pt x="920" y="279"/>
                  </a:lnTo>
                  <a:lnTo>
                    <a:pt x="925" y="277"/>
                  </a:lnTo>
                  <a:lnTo>
                    <a:pt x="930" y="277"/>
                  </a:lnTo>
                  <a:lnTo>
                    <a:pt x="935" y="280"/>
                  </a:lnTo>
                  <a:lnTo>
                    <a:pt x="939" y="283"/>
                  </a:lnTo>
                  <a:lnTo>
                    <a:pt x="943" y="287"/>
                  </a:lnTo>
                  <a:lnTo>
                    <a:pt x="946" y="291"/>
                  </a:lnTo>
                  <a:lnTo>
                    <a:pt x="947" y="293"/>
                  </a:lnTo>
                  <a:lnTo>
                    <a:pt x="946" y="295"/>
                  </a:lnTo>
                  <a:lnTo>
                    <a:pt x="943" y="296"/>
                  </a:lnTo>
                  <a:lnTo>
                    <a:pt x="937" y="300"/>
                  </a:lnTo>
                  <a:lnTo>
                    <a:pt x="934" y="304"/>
                  </a:lnTo>
                  <a:lnTo>
                    <a:pt x="934" y="306"/>
                  </a:lnTo>
                  <a:lnTo>
                    <a:pt x="934" y="310"/>
                  </a:lnTo>
                  <a:lnTo>
                    <a:pt x="935" y="312"/>
                  </a:lnTo>
                  <a:lnTo>
                    <a:pt x="937" y="313"/>
                  </a:lnTo>
                  <a:lnTo>
                    <a:pt x="939" y="312"/>
                  </a:lnTo>
                  <a:lnTo>
                    <a:pt x="941" y="309"/>
                  </a:lnTo>
                  <a:lnTo>
                    <a:pt x="943" y="305"/>
                  </a:lnTo>
                  <a:lnTo>
                    <a:pt x="945" y="302"/>
                  </a:lnTo>
                  <a:lnTo>
                    <a:pt x="949" y="298"/>
                  </a:lnTo>
                  <a:lnTo>
                    <a:pt x="952" y="293"/>
                  </a:lnTo>
                  <a:lnTo>
                    <a:pt x="955" y="297"/>
                  </a:lnTo>
                  <a:lnTo>
                    <a:pt x="959" y="299"/>
                  </a:lnTo>
                  <a:lnTo>
                    <a:pt x="962" y="301"/>
                  </a:lnTo>
                  <a:lnTo>
                    <a:pt x="966" y="301"/>
                  </a:lnTo>
                  <a:lnTo>
                    <a:pt x="971" y="301"/>
                  </a:lnTo>
                  <a:lnTo>
                    <a:pt x="974" y="300"/>
                  </a:lnTo>
                  <a:lnTo>
                    <a:pt x="978" y="300"/>
                  </a:lnTo>
                  <a:lnTo>
                    <a:pt x="979" y="300"/>
                  </a:lnTo>
                  <a:lnTo>
                    <a:pt x="980" y="302"/>
                  </a:lnTo>
                  <a:lnTo>
                    <a:pt x="980" y="303"/>
                  </a:lnTo>
                  <a:lnTo>
                    <a:pt x="981" y="305"/>
                  </a:lnTo>
                  <a:lnTo>
                    <a:pt x="986" y="310"/>
                  </a:lnTo>
                  <a:lnTo>
                    <a:pt x="989" y="315"/>
                  </a:lnTo>
                  <a:lnTo>
                    <a:pt x="988" y="315"/>
                  </a:lnTo>
                  <a:lnTo>
                    <a:pt x="988" y="316"/>
                  </a:lnTo>
                  <a:lnTo>
                    <a:pt x="982" y="324"/>
                  </a:lnTo>
                  <a:lnTo>
                    <a:pt x="976" y="333"/>
                  </a:lnTo>
                  <a:lnTo>
                    <a:pt x="972" y="342"/>
                  </a:lnTo>
                  <a:lnTo>
                    <a:pt x="972" y="344"/>
                  </a:lnTo>
                  <a:lnTo>
                    <a:pt x="974" y="350"/>
                  </a:lnTo>
                  <a:lnTo>
                    <a:pt x="973" y="352"/>
                  </a:lnTo>
                  <a:lnTo>
                    <a:pt x="967" y="359"/>
                  </a:lnTo>
                  <a:lnTo>
                    <a:pt x="960" y="366"/>
                  </a:lnTo>
                  <a:lnTo>
                    <a:pt x="953" y="372"/>
                  </a:lnTo>
                  <a:lnTo>
                    <a:pt x="953" y="372"/>
                  </a:lnTo>
                  <a:lnTo>
                    <a:pt x="953" y="371"/>
                  </a:lnTo>
                  <a:lnTo>
                    <a:pt x="953" y="370"/>
                  </a:lnTo>
                  <a:lnTo>
                    <a:pt x="947" y="370"/>
                  </a:lnTo>
                  <a:lnTo>
                    <a:pt x="940" y="372"/>
                  </a:lnTo>
                  <a:lnTo>
                    <a:pt x="939" y="372"/>
                  </a:lnTo>
                  <a:lnTo>
                    <a:pt x="937" y="374"/>
                  </a:lnTo>
                  <a:lnTo>
                    <a:pt x="935" y="375"/>
                  </a:lnTo>
                  <a:lnTo>
                    <a:pt x="934" y="376"/>
                  </a:lnTo>
                  <a:lnTo>
                    <a:pt x="907" y="382"/>
                  </a:lnTo>
                  <a:lnTo>
                    <a:pt x="906" y="383"/>
                  </a:lnTo>
                  <a:lnTo>
                    <a:pt x="905" y="383"/>
                  </a:lnTo>
                  <a:lnTo>
                    <a:pt x="902" y="384"/>
                  </a:lnTo>
                  <a:lnTo>
                    <a:pt x="899" y="389"/>
                  </a:lnTo>
                  <a:lnTo>
                    <a:pt x="897" y="394"/>
                  </a:lnTo>
                  <a:lnTo>
                    <a:pt x="897" y="397"/>
                  </a:lnTo>
                  <a:lnTo>
                    <a:pt x="898" y="399"/>
                  </a:lnTo>
                  <a:lnTo>
                    <a:pt x="899" y="401"/>
                  </a:lnTo>
                  <a:lnTo>
                    <a:pt x="898" y="404"/>
                  </a:lnTo>
                  <a:lnTo>
                    <a:pt x="896" y="406"/>
                  </a:lnTo>
                  <a:lnTo>
                    <a:pt x="893" y="407"/>
                  </a:lnTo>
                  <a:lnTo>
                    <a:pt x="890" y="408"/>
                  </a:lnTo>
                  <a:lnTo>
                    <a:pt x="888" y="410"/>
                  </a:lnTo>
                  <a:lnTo>
                    <a:pt x="886" y="413"/>
                  </a:lnTo>
                  <a:lnTo>
                    <a:pt x="883" y="419"/>
                  </a:lnTo>
                  <a:lnTo>
                    <a:pt x="880" y="433"/>
                  </a:lnTo>
                  <a:lnTo>
                    <a:pt x="879" y="433"/>
                  </a:lnTo>
                  <a:lnTo>
                    <a:pt x="875" y="443"/>
                  </a:lnTo>
                  <a:lnTo>
                    <a:pt x="872" y="453"/>
                  </a:lnTo>
                  <a:lnTo>
                    <a:pt x="869" y="463"/>
                  </a:lnTo>
                  <a:lnTo>
                    <a:pt x="870" y="464"/>
                  </a:lnTo>
                  <a:lnTo>
                    <a:pt x="872" y="463"/>
                  </a:lnTo>
                  <a:lnTo>
                    <a:pt x="874" y="461"/>
                  </a:lnTo>
                  <a:lnTo>
                    <a:pt x="876" y="458"/>
                  </a:lnTo>
                  <a:lnTo>
                    <a:pt x="878" y="456"/>
                  </a:lnTo>
                  <a:lnTo>
                    <a:pt x="880" y="451"/>
                  </a:lnTo>
                  <a:lnTo>
                    <a:pt x="882" y="446"/>
                  </a:lnTo>
                  <a:lnTo>
                    <a:pt x="883" y="440"/>
                  </a:lnTo>
                  <a:lnTo>
                    <a:pt x="884" y="435"/>
                  </a:lnTo>
                  <a:lnTo>
                    <a:pt x="887" y="429"/>
                  </a:lnTo>
                  <a:lnTo>
                    <a:pt x="891" y="423"/>
                  </a:lnTo>
                  <a:lnTo>
                    <a:pt x="896" y="416"/>
                  </a:lnTo>
                  <a:lnTo>
                    <a:pt x="902" y="411"/>
                  </a:lnTo>
                  <a:lnTo>
                    <a:pt x="908" y="406"/>
                  </a:lnTo>
                  <a:lnTo>
                    <a:pt x="915" y="402"/>
                  </a:lnTo>
                  <a:lnTo>
                    <a:pt x="922" y="399"/>
                  </a:lnTo>
                  <a:lnTo>
                    <a:pt x="929" y="399"/>
                  </a:lnTo>
                  <a:lnTo>
                    <a:pt x="935" y="401"/>
                  </a:lnTo>
                  <a:lnTo>
                    <a:pt x="938" y="404"/>
                  </a:lnTo>
                  <a:lnTo>
                    <a:pt x="939" y="407"/>
                  </a:lnTo>
                  <a:lnTo>
                    <a:pt x="939" y="410"/>
                  </a:lnTo>
                  <a:lnTo>
                    <a:pt x="938" y="414"/>
                  </a:lnTo>
                  <a:lnTo>
                    <a:pt x="936" y="417"/>
                  </a:lnTo>
                  <a:lnTo>
                    <a:pt x="934" y="420"/>
                  </a:lnTo>
                  <a:lnTo>
                    <a:pt x="932" y="422"/>
                  </a:lnTo>
                  <a:lnTo>
                    <a:pt x="930" y="422"/>
                  </a:lnTo>
                  <a:lnTo>
                    <a:pt x="928" y="421"/>
                  </a:lnTo>
                  <a:lnTo>
                    <a:pt x="925" y="420"/>
                  </a:lnTo>
                  <a:lnTo>
                    <a:pt x="923" y="420"/>
                  </a:lnTo>
                  <a:lnTo>
                    <a:pt x="920" y="421"/>
                  </a:lnTo>
                  <a:lnTo>
                    <a:pt x="917" y="422"/>
                  </a:lnTo>
                  <a:lnTo>
                    <a:pt x="915" y="424"/>
                  </a:lnTo>
                  <a:lnTo>
                    <a:pt x="914" y="427"/>
                  </a:lnTo>
                  <a:lnTo>
                    <a:pt x="916" y="428"/>
                  </a:lnTo>
                  <a:lnTo>
                    <a:pt x="918" y="427"/>
                  </a:lnTo>
                  <a:lnTo>
                    <a:pt x="921" y="426"/>
                  </a:lnTo>
                  <a:lnTo>
                    <a:pt x="924" y="425"/>
                  </a:lnTo>
                  <a:lnTo>
                    <a:pt x="926" y="425"/>
                  </a:lnTo>
                  <a:lnTo>
                    <a:pt x="930" y="428"/>
                  </a:lnTo>
                  <a:lnTo>
                    <a:pt x="932" y="432"/>
                  </a:lnTo>
                  <a:lnTo>
                    <a:pt x="935" y="436"/>
                  </a:lnTo>
                  <a:lnTo>
                    <a:pt x="938" y="439"/>
                  </a:lnTo>
                  <a:lnTo>
                    <a:pt x="941" y="438"/>
                  </a:lnTo>
                  <a:lnTo>
                    <a:pt x="943" y="437"/>
                  </a:lnTo>
                  <a:lnTo>
                    <a:pt x="944" y="437"/>
                  </a:lnTo>
                  <a:lnTo>
                    <a:pt x="949" y="441"/>
                  </a:lnTo>
                  <a:lnTo>
                    <a:pt x="951" y="445"/>
                  </a:lnTo>
                  <a:lnTo>
                    <a:pt x="951" y="448"/>
                  </a:lnTo>
                  <a:lnTo>
                    <a:pt x="951" y="449"/>
                  </a:lnTo>
                  <a:lnTo>
                    <a:pt x="951" y="451"/>
                  </a:lnTo>
                  <a:lnTo>
                    <a:pt x="951" y="452"/>
                  </a:lnTo>
                  <a:lnTo>
                    <a:pt x="951" y="452"/>
                  </a:lnTo>
                  <a:lnTo>
                    <a:pt x="953" y="453"/>
                  </a:lnTo>
                  <a:lnTo>
                    <a:pt x="957" y="454"/>
                  </a:lnTo>
                  <a:lnTo>
                    <a:pt x="955" y="454"/>
                  </a:lnTo>
                  <a:lnTo>
                    <a:pt x="953" y="455"/>
                  </a:lnTo>
                  <a:lnTo>
                    <a:pt x="952" y="455"/>
                  </a:lnTo>
                  <a:lnTo>
                    <a:pt x="950" y="457"/>
                  </a:lnTo>
                  <a:lnTo>
                    <a:pt x="949" y="460"/>
                  </a:lnTo>
                  <a:lnTo>
                    <a:pt x="948" y="463"/>
                  </a:lnTo>
                  <a:lnTo>
                    <a:pt x="948" y="467"/>
                  </a:lnTo>
                  <a:lnTo>
                    <a:pt x="948" y="471"/>
                  </a:lnTo>
                  <a:lnTo>
                    <a:pt x="947" y="474"/>
                  </a:lnTo>
                  <a:lnTo>
                    <a:pt x="946" y="475"/>
                  </a:lnTo>
                  <a:lnTo>
                    <a:pt x="941" y="475"/>
                  </a:lnTo>
                  <a:lnTo>
                    <a:pt x="938" y="476"/>
                  </a:lnTo>
                  <a:lnTo>
                    <a:pt x="935" y="477"/>
                  </a:lnTo>
                  <a:lnTo>
                    <a:pt x="932" y="478"/>
                  </a:lnTo>
                  <a:lnTo>
                    <a:pt x="930" y="481"/>
                  </a:lnTo>
                  <a:lnTo>
                    <a:pt x="930" y="483"/>
                  </a:lnTo>
                  <a:lnTo>
                    <a:pt x="931" y="485"/>
                  </a:lnTo>
                  <a:lnTo>
                    <a:pt x="933" y="488"/>
                  </a:lnTo>
                  <a:lnTo>
                    <a:pt x="933" y="490"/>
                  </a:lnTo>
                  <a:lnTo>
                    <a:pt x="932" y="494"/>
                  </a:lnTo>
                  <a:lnTo>
                    <a:pt x="929" y="497"/>
                  </a:lnTo>
                  <a:lnTo>
                    <a:pt x="925" y="499"/>
                  </a:lnTo>
                  <a:lnTo>
                    <a:pt x="923" y="499"/>
                  </a:lnTo>
                  <a:lnTo>
                    <a:pt x="922" y="498"/>
                  </a:lnTo>
                  <a:lnTo>
                    <a:pt x="920" y="497"/>
                  </a:lnTo>
                  <a:lnTo>
                    <a:pt x="919" y="497"/>
                  </a:lnTo>
                  <a:lnTo>
                    <a:pt x="919" y="498"/>
                  </a:lnTo>
                  <a:lnTo>
                    <a:pt x="917" y="501"/>
                  </a:lnTo>
                  <a:lnTo>
                    <a:pt x="915" y="507"/>
                  </a:lnTo>
                  <a:lnTo>
                    <a:pt x="914" y="509"/>
                  </a:lnTo>
                  <a:lnTo>
                    <a:pt x="912" y="510"/>
                  </a:lnTo>
                  <a:lnTo>
                    <a:pt x="910" y="510"/>
                  </a:lnTo>
                  <a:lnTo>
                    <a:pt x="909" y="510"/>
                  </a:lnTo>
                  <a:lnTo>
                    <a:pt x="908" y="510"/>
                  </a:lnTo>
                  <a:lnTo>
                    <a:pt x="907" y="511"/>
                  </a:lnTo>
                  <a:lnTo>
                    <a:pt x="906" y="511"/>
                  </a:lnTo>
                  <a:lnTo>
                    <a:pt x="906" y="512"/>
                  </a:lnTo>
                  <a:lnTo>
                    <a:pt x="907" y="513"/>
                  </a:lnTo>
                  <a:lnTo>
                    <a:pt x="907" y="516"/>
                  </a:lnTo>
                  <a:lnTo>
                    <a:pt x="905" y="521"/>
                  </a:lnTo>
                  <a:lnTo>
                    <a:pt x="900" y="531"/>
                  </a:lnTo>
                  <a:lnTo>
                    <a:pt x="898" y="535"/>
                  </a:lnTo>
                  <a:lnTo>
                    <a:pt x="898" y="540"/>
                  </a:lnTo>
                  <a:lnTo>
                    <a:pt x="900" y="546"/>
                  </a:lnTo>
                  <a:lnTo>
                    <a:pt x="900" y="547"/>
                  </a:lnTo>
                  <a:lnTo>
                    <a:pt x="901" y="547"/>
                  </a:lnTo>
                  <a:lnTo>
                    <a:pt x="902" y="547"/>
                  </a:lnTo>
                  <a:lnTo>
                    <a:pt x="903" y="548"/>
                  </a:lnTo>
                  <a:lnTo>
                    <a:pt x="904" y="549"/>
                  </a:lnTo>
                  <a:lnTo>
                    <a:pt x="904" y="549"/>
                  </a:lnTo>
                  <a:lnTo>
                    <a:pt x="901" y="559"/>
                  </a:lnTo>
                  <a:lnTo>
                    <a:pt x="898" y="565"/>
                  </a:lnTo>
                  <a:lnTo>
                    <a:pt x="895" y="568"/>
                  </a:lnTo>
                  <a:lnTo>
                    <a:pt x="892" y="571"/>
                  </a:lnTo>
                  <a:lnTo>
                    <a:pt x="890" y="571"/>
                  </a:lnTo>
                  <a:lnTo>
                    <a:pt x="886" y="572"/>
                  </a:lnTo>
                  <a:lnTo>
                    <a:pt x="882" y="573"/>
                  </a:lnTo>
                  <a:lnTo>
                    <a:pt x="879" y="574"/>
                  </a:lnTo>
                  <a:lnTo>
                    <a:pt x="875" y="577"/>
                  </a:lnTo>
                  <a:lnTo>
                    <a:pt x="870" y="582"/>
                  </a:lnTo>
                  <a:lnTo>
                    <a:pt x="866" y="588"/>
                  </a:lnTo>
                  <a:lnTo>
                    <a:pt x="863" y="594"/>
                  </a:lnTo>
                  <a:lnTo>
                    <a:pt x="863" y="594"/>
                  </a:lnTo>
                  <a:lnTo>
                    <a:pt x="868" y="594"/>
                  </a:lnTo>
                  <a:lnTo>
                    <a:pt x="868" y="595"/>
                  </a:lnTo>
                  <a:lnTo>
                    <a:pt x="869" y="600"/>
                  </a:lnTo>
                  <a:lnTo>
                    <a:pt x="869" y="606"/>
                  </a:lnTo>
                  <a:lnTo>
                    <a:pt x="868" y="613"/>
                  </a:lnTo>
                  <a:lnTo>
                    <a:pt x="867" y="619"/>
                  </a:lnTo>
                  <a:lnTo>
                    <a:pt x="865" y="624"/>
                  </a:lnTo>
                  <a:lnTo>
                    <a:pt x="862" y="627"/>
                  </a:lnTo>
                  <a:lnTo>
                    <a:pt x="855" y="629"/>
                  </a:lnTo>
                  <a:lnTo>
                    <a:pt x="858" y="631"/>
                  </a:lnTo>
                  <a:lnTo>
                    <a:pt x="860" y="634"/>
                  </a:lnTo>
                  <a:lnTo>
                    <a:pt x="861" y="637"/>
                  </a:lnTo>
                  <a:lnTo>
                    <a:pt x="861" y="641"/>
                  </a:lnTo>
                  <a:lnTo>
                    <a:pt x="860" y="644"/>
                  </a:lnTo>
                  <a:lnTo>
                    <a:pt x="858" y="647"/>
                  </a:lnTo>
                  <a:lnTo>
                    <a:pt x="857" y="654"/>
                  </a:lnTo>
                  <a:lnTo>
                    <a:pt x="854" y="663"/>
                  </a:lnTo>
                  <a:lnTo>
                    <a:pt x="853" y="666"/>
                  </a:lnTo>
                  <a:lnTo>
                    <a:pt x="853" y="667"/>
                  </a:lnTo>
                  <a:lnTo>
                    <a:pt x="849" y="661"/>
                  </a:lnTo>
                  <a:lnTo>
                    <a:pt x="846" y="654"/>
                  </a:lnTo>
                  <a:lnTo>
                    <a:pt x="844" y="647"/>
                  </a:lnTo>
                  <a:lnTo>
                    <a:pt x="843" y="640"/>
                  </a:lnTo>
                  <a:lnTo>
                    <a:pt x="843" y="640"/>
                  </a:lnTo>
                  <a:lnTo>
                    <a:pt x="844" y="639"/>
                  </a:lnTo>
                  <a:lnTo>
                    <a:pt x="845" y="639"/>
                  </a:lnTo>
                  <a:lnTo>
                    <a:pt x="846" y="639"/>
                  </a:lnTo>
                  <a:lnTo>
                    <a:pt x="847" y="637"/>
                  </a:lnTo>
                  <a:lnTo>
                    <a:pt x="847" y="637"/>
                  </a:lnTo>
                  <a:lnTo>
                    <a:pt x="844" y="634"/>
                  </a:lnTo>
                  <a:lnTo>
                    <a:pt x="837" y="628"/>
                  </a:lnTo>
                  <a:lnTo>
                    <a:pt x="837" y="629"/>
                  </a:lnTo>
                  <a:lnTo>
                    <a:pt x="838" y="630"/>
                  </a:lnTo>
                  <a:lnTo>
                    <a:pt x="840" y="636"/>
                  </a:lnTo>
                  <a:lnTo>
                    <a:pt x="841" y="643"/>
                  </a:lnTo>
                  <a:lnTo>
                    <a:pt x="842" y="644"/>
                  </a:lnTo>
                  <a:lnTo>
                    <a:pt x="843" y="645"/>
                  </a:lnTo>
                  <a:lnTo>
                    <a:pt x="844" y="648"/>
                  </a:lnTo>
                  <a:lnTo>
                    <a:pt x="844" y="649"/>
                  </a:lnTo>
                  <a:lnTo>
                    <a:pt x="844" y="649"/>
                  </a:lnTo>
                  <a:lnTo>
                    <a:pt x="840" y="649"/>
                  </a:lnTo>
                  <a:lnTo>
                    <a:pt x="837" y="649"/>
                  </a:lnTo>
                  <a:lnTo>
                    <a:pt x="839" y="654"/>
                  </a:lnTo>
                  <a:lnTo>
                    <a:pt x="842" y="658"/>
                  </a:lnTo>
                  <a:lnTo>
                    <a:pt x="843" y="659"/>
                  </a:lnTo>
                  <a:lnTo>
                    <a:pt x="846" y="659"/>
                  </a:lnTo>
                  <a:lnTo>
                    <a:pt x="843" y="660"/>
                  </a:lnTo>
                  <a:lnTo>
                    <a:pt x="840" y="661"/>
                  </a:lnTo>
                  <a:lnTo>
                    <a:pt x="836" y="662"/>
                  </a:lnTo>
                  <a:lnTo>
                    <a:pt x="833" y="663"/>
                  </a:lnTo>
                  <a:lnTo>
                    <a:pt x="832" y="665"/>
                  </a:lnTo>
                  <a:lnTo>
                    <a:pt x="832" y="667"/>
                  </a:lnTo>
                  <a:lnTo>
                    <a:pt x="835" y="671"/>
                  </a:lnTo>
                  <a:lnTo>
                    <a:pt x="840" y="672"/>
                  </a:lnTo>
                  <a:lnTo>
                    <a:pt x="845" y="674"/>
                  </a:lnTo>
                  <a:lnTo>
                    <a:pt x="851" y="675"/>
                  </a:lnTo>
                  <a:lnTo>
                    <a:pt x="855" y="677"/>
                  </a:lnTo>
                  <a:lnTo>
                    <a:pt x="857" y="680"/>
                  </a:lnTo>
                  <a:lnTo>
                    <a:pt x="859" y="683"/>
                  </a:lnTo>
                  <a:lnTo>
                    <a:pt x="860" y="686"/>
                  </a:lnTo>
                  <a:lnTo>
                    <a:pt x="859" y="688"/>
                  </a:lnTo>
                  <a:lnTo>
                    <a:pt x="857" y="690"/>
                  </a:lnTo>
                  <a:lnTo>
                    <a:pt x="848" y="691"/>
                  </a:lnTo>
                  <a:lnTo>
                    <a:pt x="845" y="693"/>
                  </a:lnTo>
                  <a:lnTo>
                    <a:pt x="845" y="694"/>
                  </a:lnTo>
                  <a:lnTo>
                    <a:pt x="846" y="694"/>
                  </a:lnTo>
                  <a:lnTo>
                    <a:pt x="848" y="693"/>
                  </a:lnTo>
                  <a:lnTo>
                    <a:pt x="851" y="692"/>
                  </a:lnTo>
                  <a:lnTo>
                    <a:pt x="854" y="691"/>
                  </a:lnTo>
                  <a:lnTo>
                    <a:pt x="856" y="691"/>
                  </a:lnTo>
                  <a:lnTo>
                    <a:pt x="858" y="692"/>
                  </a:lnTo>
                  <a:lnTo>
                    <a:pt x="860" y="694"/>
                  </a:lnTo>
                  <a:lnTo>
                    <a:pt x="861" y="695"/>
                  </a:lnTo>
                  <a:lnTo>
                    <a:pt x="861" y="697"/>
                  </a:lnTo>
                  <a:lnTo>
                    <a:pt x="860" y="700"/>
                  </a:lnTo>
                  <a:lnTo>
                    <a:pt x="858" y="703"/>
                  </a:lnTo>
                  <a:lnTo>
                    <a:pt x="856" y="704"/>
                  </a:lnTo>
                  <a:lnTo>
                    <a:pt x="855" y="704"/>
                  </a:lnTo>
                  <a:lnTo>
                    <a:pt x="854" y="704"/>
                  </a:lnTo>
                  <a:lnTo>
                    <a:pt x="853" y="705"/>
                  </a:lnTo>
                  <a:lnTo>
                    <a:pt x="852" y="705"/>
                  </a:lnTo>
                  <a:lnTo>
                    <a:pt x="851" y="706"/>
                  </a:lnTo>
                  <a:lnTo>
                    <a:pt x="852" y="707"/>
                  </a:lnTo>
                  <a:lnTo>
                    <a:pt x="852" y="709"/>
                  </a:lnTo>
                  <a:lnTo>
                    <a:pt x="854" y="711"/>
                  </a:lnTo>
                  <a:lnTo>
                    <a:pt x="855" y="713"/>
                  </a:lnTo>
                  <a:lnTo>
                    <a:pt x="855" y="714"/>
                  </a:lnTo>
                  <a:lnTo>
                    <a:pt x="851" y="718"/>
                  </a:lnTo>
                  <a:lnTo>
                    <a:pt x="846" y="721"/>
                  </a:lnTo>
                  <a:lnTo>
                    <a:pt x="840" y="723"/>
                  </a:lnTo>
                  <a:lnTo>
                    <a:pt x="840" y="723"/>
                  </a:lnTo>
                  <a:lnTo>
                    <a:pt x="839" y="723"/>
                  </a:lnTo>
                  <a:lnTo>
                    <a:pt x="839" y="722"/>
                  </a:lnTo>
                  <a:lnTo>
                    <a:pt x="839" y="720"/>
                  </a:lnTo>
                  <a:lnTo>
                    <a:pt x="838" y="720"/>
                  </a:lnTo>
                  <a:lnTo>
                    <a:pt x="838" y="719"/>
                  </a:lnTo>
                  <a:lnTo>
                    <a:pt x="838" y="719"/>
                  </a:lnTo>
                  <a:lnTo>
                    <a:pt x="833" y="726"/>
                  </a:lnTo>
                  <a:lnTo>
                    <a:pt x="828" y="733"/>
                  </a:lnTo>
                  <a:lnTo>
                    <a:pt x="823" y="741"/>
                  </a:lnTo>
                  <a:lnTo>
                    <a:pt x="821" y="742"/>
                  </a:lnTo>
                  <a:lnTo>
                    <a:pt x="820" y="744"/>
                  </a:lnTo>
                  <a:lnTo>
                    <a:pt x="819" y="745"/>
                  </a:lnTo>
                  <a:lnTo>
                    <a:pt x="818" y="746"/>
                  </a:lnTo>
                  <a:lnTo>
                    <a:pt x="815" y="753"/>
                  </a:lnTo>
                  <a:lnTo>
                    <a:pt x="815" y="756"/>
                  </a:lnTo>
                  <a:lnTo>
                    <a:pt x="814" y="757"/>
                  </a:lnTo>
                  <a:lnTo>
                    <a:pt x="812" y="760"/>
                  </a:lnTo>
                  <a:lnTo>
                    <a:pt x="807" y="766"/>
                  </a:lnTo>
                  <a:lnTo>
                    <a:pt x="803" y="770"/>
                  </a:lnTo>
                  <a:lnTo>
                    <a:pt x="800" y="771"/>
                  </a:lnTo>
                  <a:lnTo>
                    <a:pt x="797" y="772"/>
                  </a:lnTo>
                  <a:lnTo>
                    <a:pt x="794" y="772"/>
                  </a:lnTo>
                  <a:lnTo>
                    <a:pt x="792" y="773"/>
                  </a:lnTo>
                  <a:lnTo>
                    <a:pt x="791" y="776"/>
                  </a:lnTo>
                  <a:lnTo>
                    <a:pt x="790" y="779"/>
                  </a:lnTo>
                  <a:lnTo>
                    <a:pt x="790" y="782"/>
                  </a:lnTo>
                  <a:lnTo>
                    <a:pt x="789" y="784"/>
                  </a:lnTo>
                  <a:lnTo>
                    <a:pt x="787" y="788"/>
                  </a:lnTo>
                  <a:lnTo>
                    <a:pt x="785" y="789"/>
                  </a:lnTo>
                  <a:lnTo>
                    <a:pt x="784" y="791"/>
                  </a:lnTo>
                  <a:lnTo>
                    <a:pt x="783" y="791"/>
                  </a:lnTo>
                  <a:lnTo>
                    <a:pt x="782" y="792"/>
                  </a:lnTo>
                  <a:lnTo>
                    <a:pt x="781" y="794"/>
                  </a:lnTo>
                  <a:lnTo>
                    <a:pt x="781" y="799"/>
                  </a:lnTo>
                  <a:lnTo>
                    <a:pt x="781" y="809"/>
                  </a:lnTo>
                  <a:lnTo>
                    <a:pt x="783" y="818"/>
                  </a:lnTo>
                  <a:lnTo>
                    <a:pt x="787" y="827"/>
                  </a:lnTo>
                  <a:lnTo>
                    <a:pt x="791" y="836"/>
                  </a:lnTo>
                  <a:lnTo>
                    <a:pt x="795" y="844"/>
                  </a:lnTo>
                  <a:lnTo>
                    <a:pt x="800" y="850"/>
                  </a:lnTo>
                  <a:lnTo>
                    <a:pt x="803" y="855"/>
                  </a:lnTo>
                  <a:lnTo>
                    <a:pt x="804" y="858"/>
                  </a:lnTo>
                  <a:lnTo>
                    <a:pt x="806" y="864"/>
                  </a:lnTo>
                  <a:lnTo>
                    <a:pt x="807" y="866"/>
                  </a:lnTo>
                  <a:lnTo>
                    <a:pt x="807" y="868"/>
                  </a:lnTo>
                  <a:lnTo>
                    <a:pt x="806" y="867"/>
                  </a:lnTo>
                  <a:lnTo>
                    <a:pt x="804" y="866"/>
                  </a:lnTo>
                  <a:lnTo>
                    <a:pt x="806" y="869"/>
                  </a:lnTo>
                  <a:lnTo>
                    <a:pt x="807" y="871"/>
                  </a:lnTo>
                  <a:lnTo>
                    <a:pt x="811" y="878"/>
                  </a:lnTo>
                  <a:lnTo>
                    <a:pt x="814" y="885"/>
                  </a:lnTo>
                  <a:lnTo>
                    <a:pt x="816" y="892"/>
                  </a:lnTo>
                  <a:lnTo>
                    <a:pt x="816" y="899"/>
                  </a:lnTo>
                  <a:lnTo>
                    <a:pt x="816" y="907"/>
                  </a:lnTo>
                  <a:lnTo>
                    <a:pt x="815" y="915"/>
                  </a:lnTo>
                  <a:lnTo>
                    <a:pt x="814" y="918"/>
                  </a:lnTo>
                  <a:lnTo>
                    <a:pt x="811" y="921"/>
                  </a:lnTo>
                  <a:lnTo>
                    <a:pt x="808" y="923"/>
                  </a:lnTo>
                  <a:lnTo>
                    <a:pt x="804" y="924"/>
                  </a:lnTo>
                  <a:lnTo>
                    <a:pt x="800" y="924"/>
                  </a:lnTo>
                  <a:lnTo>
                    <a:pt x="798" y="923"/>
                  </a:lnTo>
                  <a:lnTo>
                    <a:pt x="798" y="923"/>
                  </a:lnTo>
                  <a:lnTo>
                    <a:pt x="798" y="921"/>
                  </a:lnTo>
                  <a:lnTo>
                    <a:pt x="798" y="920"/>
                  </a:lnTo>
                  <a:lnTo>
                    <a:pt x="800" y="920"/>
                  </a:lnTo>
                  <a:lnTo>
                    <a:pt x="801" y="920"/>
                  </a:lnTo>
                  <a:lnTo>
                    <a:pt x="802" y="921"/>
                  </a:lnTo>
                  <a:lnTo>
                    <a:pt x="802" y="921"/>
                  </a:lnTo>
                  <a:lnTo>
                    <a:pt x="798" y="918"/>
                  </a:lnTo>
                  <a:lnTo>
                    <a:pt x="793" y="915"/>
                  </a:lnTo>
                  <a:lnTo>
                    <a:pt x="789" y="912"/>
                  </a:lnTo>
                  <a:lnTo>
                    <a:pt x="786" y="909"/>
                  </a:lnTo>
                  <a:lnTo>
                    <a:pt x="782" y="905"/>
                  </a:lnTo>
                  <a:lnTo>
                    <a:pt x="781" y="899"/>
                  </a:lnTo>
                  <a:lnTo>
                    <a:pt x="781" y="898"/>
                  </a:lnTo>
                  <a:lnTo>
                    <a:pt x="780" y="898"/>
                  </a:lnTo>
                  <a:lnTo>
                    <a:pt x="780" y="896"/>
                  </a:lnTo>
                  <a:lnTo>
                    <a:pt x="779" y="896"/>
                  </a:lnTo>
                  <a:lnTo>
                    <a:pt x="779" y="895"/>
                  </a:lnTo>
                  <a:lnTo>
                    <a:pt x="768" y="884"/>
                  </a:lnTo>
                  <a:lnTo>
                    <a:pt x="766" y="880"/>
                  </a:lnTo>
                  <a:lnTo>
                    <a:pt x="766" y="879"/>
                  </a:lnTo>
                  <a:lnTo>
                    <a:pt x="767" y="878"/>
                  </a:lnTo>
                  <a:lnTo>
                    <a:pt x="768" y="878"/>
                  </a:lnTo>
                  <a:lnTo>
                    <a:pt x="769" y="877"/>
                  </a:lnTo>
                  <a:lnTo>
                    <a:pt x="770" y="876"/>
                  </a:lnTo>
                  <a:lnTo>
                    <a:pt x="772" y="875"/>
                  </a:lnTo>
                  <a:lnTo>
                    <a:pt x="772" y="874"/>
                  </a:lnTo>
                  <a:lnTo>
                    <a:pt x="770" y="873"/>
                  </a:lnTo>
                  <a:lnTo>
                    <a:pt x="768" y="873"/>
                  </a:lnTo>
                  <a:lnTo>
                    <a:pt x="766" y="874"/>
                  </a:lnTo>
                  <a:lnTo>
                    <a:pt x="764" y="874"/>
                  </a:lnTo>
                  <a:lnTo>
                    <a:pt x="763" y="873"/>
                  </a:lnTo>
                  <a:lnTo>
                    <a:pt x="763" y="872"/>
                  </a:lnTo>
                  <a:lnTo>
                    <a:pt x="764" y="871"/>
                  </a:lnTo>
                  <a:lnTo>
                    <a:pt x="765" y="870"/>
                  </a:lnTo>
                  <a:lnTo>
                    <a:pt x="765" y="869"/>
                  </a:lnTo>
                  <a:lnTo>
                    <a:pt x="766" y="861"/>
                  </a:lnTo>
                  <a:lnTo>
                    <a:pt x="766" y="852"/>
                  </a:lnTo>
                  <a:lnTo>
                    <a:pt x="765" y="849"/>
                  </a:lnTo>
                  <a:lnTo>
                    <a:pt x="764" y="848"/>
                  </a:lnTo>
                  <a:lnTo>
                    <a:pt x="762" y="847"/>
                  </a:lnTo>
                  <a:lnTo>
                    <a:pt x="760" y="847"/>
                  </a:lnTo>
                  <a:lnTo>
                    <a:pt x="758" y="847"/>
                  </a:lnTo>
                  <a:lnTo>
                    <a:pt x="756" y="845"/>
                  </a:lnTo>
                  <a:lnTo>
                    <a:pt x="746" y="834"/>
                  </a:lnTo>
                  <a:lnTo>
                    <a:pt x="741" y="830"/>
                  </a:lnTo>
                  <a:lnTo>
                    <a:pt x="739" y="830"/>
                  </a:lnTo>
                  <a:lnTo>
                    <a:pt x="734" y="833"/>
                  </a:lnTo>
                  <a:lnTo>
                    <a:pt x="728" y="836"/>
                  </a:lnTo>
                  <a:lnTo>
                    <a:pt x="722" y="839"/>
                  </a:lnTo>
                  <a:lnTo>
                    <a:pt x="717" y="841"/>
                  </a:lnTo>
                  <a:lnTo>
                    <a:pt x="716" y="841"/>
                  </a:lnTo>
                  <a:lnTo>
                    <a:pt x="716" y="837"/>
                  </a:lnTo>
                  <a:lnTo>
                    <a:pt x="715" y="836"/>
                  </a:lnTo>
                  <a:lnTo>
                    <a:pt x="713" y="835"/>
                  </a:lnTo>
                  <a:lnTo>
                    <a:pt x="712" y="834"/>
                  </a:lnTo>
                  <a:lnTo>
                    <a:pt x="711" y="834"/>
                  </a:lnTo>
                  <a:lnTo>
                    <a:pt x="710" y="833"/>
                  </a:lnTo>
                  <a:lnTo>
                    <a:pt x="709" y="832"/>
                  </a:lnTo>
                  <a:lnTo>
                    <a:pt x="709" y="831"/>
                  </a:lnTo>
                  <a:lnTo>
                    <a:pt x="710" y="830"/>
                  </a:lnTo>
                  <a:lnTo>
                    <a:pt x="711" y="829"/>
                  </a:lnTo>
                  <a:lnTo>
                    <a:pt x="712" y="829"/>
                  </a:lnTo>
                  <a:lnTo>
                    <a:pt x="712" y="829"/>
                  </a:lnTo>
                  <a:lnTo>
                    <a:pt x="706" y="828"/>
                  </a:lnTo>
                  <a:lnTo>
                    <a:pt x="701" y="829"/>
                  </a:lnTo>
                  <a:lnTo>
                    <a:pt x="695" y="828"/>
                  </a:lnTo>
                  <a:lnTo>
                    <a:pt x="694" y="828"/>
                  </a:lnTo>
                  <a:lnTo>
                    <a:pt x="695" y="827"/>
                  </a:lnTo>
                  <a:lnTo>
                    <a:pt x="696" y="827"/>
                  </a:lnTo>
                  <a:lnTo>
                    <a:pt x="697" y="827"/>
                  </a:lnTo>
                  <a:lnTo>
                    <a:pt x="699" y="826"/>
                  </a:lnTo>
                  <a:lnTo>
                    <a:pt x="700" y="826"/>
                  </a:lnTo>
                  <a:lnTo>
                    <a:pt x="701" y="826"/>
                  </a:lnTo>
                  <a:lnTo>
                    <a:pt x="692" y="828"/>
                  </a:lnTo>
                  <a:lnTo>
                    <a:pt x="683" y="830"/>
                  </a:lnTo>
                  <a:lnTo>
                    <a:pt x="681" y="831"/>
                  </a:lnTo>
                  <a:lnTo>
                    <a:pt x="680" y="832"/>
                  </a:lnTo>
                  <a:lnTo>
                    <a:pt x="678" y="833"/>
                  </a:lnTo>
                  <a:lnTo>
                    <a:pt x="669" y="834"/>
                  </a:lnTo>
                  <a:lnTo>
                    <a:pt x="661" y="835"/>
                  </a:lnTo>
                  <a:lnTo>
                    <a:pt x="652" y="837"/>
                  </a:lnTo>
                  <a:lnTo>
                    <a:pt x="645" y="839"/>
                  </a:lnTo>
                  <a:lnTo>
                    <a:pt x="644" y="841"/>
                  </a:lnTo>
                  <a:lnTo>
                    <a:pt x="644" y="846"/>
                  </a:lnTo>
                  <a:lnTo>
                    <a:pt x="643" y="848"/>
                  </a:lnTo>
                  <a:lnTo>
                    <a:pt x="642" y="849"/>
                  </a:lnTo>
                  <a:lnTo>
                    <a:pt x="640" y="850"/>
                  </a:lnTo>
                  <a:lnTo>
                    <a:pt x="639" y="851"/>
                  </a:lnTo>
                  <a:lnTo>
                    <a:pt x="637" y="851"/>
                  </a:lnTo>
                  <a:lnTo>
                    <a:pt x="636" y="851"/>
                  </a:lnTo>
                  <a:lnTo>
                    <a:pt x="632" y="849"/>
                  </a:lnTo>
                  <a:lnTo>
                    <a:pt x="631" y="849"/>
                  </a:lnTo>
                  <a:lnTo>
                    <a:pt x="630" y="850"/>
                  </a:lnTo>
                  <a:lnTo>
                    <a:pt x="630" y="851"/>
                  </a:lnTo>
                  <a:lnTo>
                    <a:pt x="633" y="854"/>
                  </a:lnTo>
                  <a:lnTo>
                    <a:pt x="633" y="856"/>
                  </a:lnTo>
                  <a:lnTo>
                    <a:pt x="633" y="857"/>
                  </a:lnTo>
                  <a:lnTo>
                    <a:pt x="631" y="860"/>
                  </a:lnTo>
                  <a:lnTo>
                    <a:pt x="630" y="860"/>
                  </a:lnTo>
                  <a:lnTo>
                    <a:pt x="629" y="858"/>
                  </a:lnTo>
                  <a:lnTo>
                    <a:pt x="627" y="855"/>
                  </a:lnTo>
                  <a:lnTo>
                    <a:pt x="626" y="854"/>
                  </a:lnTo>
                  <a:lnTo>
                    <a:pt x="625" y="855"/>
                  </a:lnTo>
                  <a:lnTo>
                    <a:pt x="624" y="855"/>
                  </a:lnTo>
                  <a:lnTo>
                    <a:pt x="623" y="858"/>
                  </a:lnTo>
                  <a:lnTo>
                    <a:pt x="622" y="859"/>
                  </a:lnTo>
                  <a:lnTo>
                    <a:pt x="621" y="860"/>
                  </a:lnTo>
                  <a:lnTo>
                    <a:pt x="618" y="860"/>
                  </a:lnTo>
                  <a:lnTo>
                    <a:pt x="614" y="859"/>
                  </a:lnTo>
                  <a:lnTo>
                    <a:pt x="611" y="857"/>
                  </a:lnTo>
                  <a:lnTo>
                    <a:pt x="610" y="856"/>
                  </a:lnTo>
                  <a:lnTo>
                    <a:pt x="611" y="855"/>
                  </a:lnTo>
                  <a:lnTo>
                    <a:pt x="611" y="854"/>
                  </a:lnTo>
                  <a:lnTo>
                    <a:pt x="612" y="852"/>
                  </a:lnTo>
                  <a:lnTo>
                    <a:pt x="612" y="851"/>
                  </a:lnTo>
                  <a:lnTo>
                    <a:pt x="611" y="850"/>
                  </a:lnTo>
                  <a:lnTo>
                    <a:pt x="607" y="846"/>
                  </a:lnTo>
                  <a:lnTo>
                    <a:pt x="605" y="843"/>
                  </a:lnTo>
                  <a:lnTo>
                    <a:pt x="603" y="843"/>
                  </a:lnTo>
                  <a:lnTo>
                    <a:pt x="601" y="843"/>
                  </a:lnTo>
                  <a:lnTo>
                    <a:pt x="600" y="845"/>
                  </a:lnTo>
                  <a:lnTo>
                    <a:pt x="599" y="847"/>
                  </a:lnTo>
                  <a:lnTo>
                    <a:pt x="598" y="849"/>
                  </a:lnTo>
                  <a:lnTo>
                    <a:pt x="597" y="851"/>
                  </a:lnTo>
                  <a:lnTo>
                    <a:pt x="595" y="852"/>
                  </a:lnTo>
                  <a:lnTo>
                    <a:pt x="592" y="852"/>
                  </a:lnTo>
                  <a:lnTo>
                    <a:pt x="587" y="850"/>
                  </a:lnTo>
                  <a:lnTo>
                    <a:pt x="581" y="848"/>
                  </a:lnTo>
                  <a:lnTo>
                    <a:pt x="575" y="847"/>
                  </a:lnTo>
                  <a:lnTo>
                    <a:pt x="572" y="847"/>
                  </a:lnTo>
                  <a:lnTo>
                    <a:pt x="568" y="849"/>
                  </a:lnTo>
                  <a:lnTo>
                    <a:pt x="564" y="849"/>
                  </a:lnTo>
                  <a:lnTo>
                    <a:pt x="564" y="848"/>
                  </a:lnTo>
                  <a:lnTo>
                    <a:pt x="564" y="848"/>
                  </a:lnTo>
                  <a:lnTo>
                    <a:pt x="565" y="846"/>
                  </a:lnTo>
                  <a:lnTo>
                    <a:pt x="565" y="844"/>
                  </a:lnTo>
                  <a:lnTo>
                    <a:pt x="565" y="843"/>
                  </a:lnTo>
                  <a:lnTo>
                    <a:pt x="566" y="843"/>
                  </a:lnTo>
                  <a:lnTo>
                    <a:pt x="566" y="842"/>
                  </a:lnTo>
                  <a:lnTo>
                    <a:pt x="565" y="842"/>
                  </a:lnTo>
                  <a:lnTo>
                    <a:pt x="559" y="847"/>
                  </a:lnTo>
                  <a:lnTo>
                    <a:pt x="552" y="851"/>
                  </a:lnTo>
                  <a:lnTo>
                    <a:pt x="552" y="851"/>
                  </a:lnTo>
                  <a:lnTo>
                    <a:pt x="551" y="850"/>
                  </a:lnTo>
                  <a:lnTo>
                    <a:pt x="548" y="850"/>
                  </a:lnTo>
                  <a:lnTo>
                    <a:pt x="548" y="851"/>
                  </a:lnTo>
                  <a:lnTo>
                    <a:pt x="547" y="851"/>
                  </a:lnTo>
                  <a:lnTo>
                    <a:pt x="546" y="852"/>
                  </a:lnTo>
                  <a:lnTo>
                    <a:pt x="546" y="853"/>
                  </a:lnTo>
                  <a:lnTo>
                    <a:pt x="547" y="854"/>
                  </a:lnTo>
                  <a:lnTo>
                    <a:pt x="547" y="855"/>
                  </a:lnTo>
                  <a:lnTo>
                    <a:pt x="541" y="861"/>
                  </a:lnTo>
                  <a:lnTo>
                    <a:pt x="535" y="866"/>
                  </a:lnTo>
                  <a:lnTo>
                    <a:pt x="528" y="870"/>
                  </a:lnTo>
                  <a:lnTo>
                    <a:pt x="521" y="873"/>
                  </a:lnTo>
                  <a:lnTo>
                    <a:pt x="522" y="873"/>
                  </a:lnTo>
                  <a:lnTo>
                    <a:pt x="522" y="872"/>
                  </a:lnTo>
                  <a:lnTo>
                    <a:pt x="524" y="871"/>
                  </a:lnTo>
                  <a:lnTo>
                    <a:pt x="525" y="870"/>
                  </a:lnTo>
                  <a:lnTo>
                    <a:pt x="525" y="869"/>
                  </a:lnTo>
                  <a:lnTo>
                    <a:pt x="522" y="869"/>
                  </a:lnTo>
                  <a:lnTo>
                    <a:pt x="519" y="869"/>
                  </a:lnTo>
                  <a:lnTo>
                    <a:pt x="516" y="871"/>
                  </a:lnTo>
                  <a:lnTo>
                    <a:pt x="516" y="872"/>
                  </a:lnTo>
                  <a:lnTo>
                    <a:pt x="518" y="874"/>
                  </a:lnTo>
                  <a:lnTo>
                    <a:pt x="518" y="874"/>
                  </a:lnTo>
                  <a:lnTo>
                    <a:pt x="515" y="875"/>
                  </a:lnTo>
                  <a:lnTo>
                    <a:pt x="512" y="875"/>
                  </a:lnTo>
                  <a:lnTo>
                    <a:pt x="510" y="875"/>
                  </a:lnTo>
                  <a:lnTo>
                    <a:pt x="509" y="874"/>
                  </a:lnTo>
                  <a:lnTo>
                    <a:pt x="507" y="873"/>
                  </a:lnTo>
                  <a:lnTo>
                    <a:pt x="506" y="872"/>
                  </a:lnTo>
                  <a:lnTo>
                    <a:pt x="505" y="873"/>
                  </a:lnTo>
                  <a:lnTo>
                    <a:pt x="503" y="875"/>
                  </a:lnTo>
                  <a:lnTo>
                    <a:pt x="501" y="879"/>
                  </a:lnTo>
                  <a:lnTo>
                    <a:pt x="497" y="885"/>
                  </a:lnTo>
                  <a:lnTo>
                    <a:pt x="497" y="885"/>
                  </a:lnTo>
                  <a:lnTo>
                    <a:pt x="498" y="887"/>
                  </a:lnTo>
                  <a:lnTo>
                    <a:pt x="499" y="887"/>
                  </a:lnTo>
                  <a:lnTo>
                    <a:pt x="501" y="888"/>
                  </a:lnTo>
                  <a:lnTo>
                    <a:pt x="502" y="888"/>
                  </a:lnTo>
                  <a:lnTo>
                    <a:pt x="502" y="890"/>
                  </a:lnTo>
                  <a:lnTo>
                    <a:pt x="501" y="892"/>
                  </a:lnTo>
                  <a:lnTo>
                    <a:pt x="500" y="894"/>
                  </a:lnTo>
                  <a:lnTo>
                    <a:pt x="498" y="896"/>
                  </a:lnTo>
                  <a:lnTo>
                    <a:pt x="494" y="896"/>
                  </a:lnTo>
                  <a:lnTo>
                    <a:pt x="493" y="895"/>
                  </a:lnTo>
                  <a:lnTo>
                    <a:pt x="493" y="895"/>
                  </a:lnTo>
                  <a:lnTo>
                    <a:pt x="492" y="896"/>
                  </a:lnTo>
                  <a:lnTo>
                    <a:pt x="492" y="896"/>
                  </a:lnTo>
                  <a:lnTo>
                    <a:pt x="494" y="906"/>
                  </a:lnTo>
                  <a:lnTo>
                    <a:pt x="501" y="923"/>
                  </a:lnTo>
                  <a:lnTo>
                    <a:pt x="503" y="923"/>
                  </a:lnTo>
                  <a:lnTo>
                    <a:pt x="499" y="935"/>
                  </a:lnTo>
                  <a:lnTo>
                    <a:pt x="495" y="946"/>
                  </a:lnTo>
                  <a:lnTo>
                    <a:pt x="491" y="962"/>
                  </a:lnTo>
                  <a:lnTo>
                    <a:pt x="490" y="978"/>
                  </a:lnTo>
                  <a:lnTo>
                    <a:pt x="490" y="993"/>
                  </a:lnTo>
                  <a:lnTo>
                    <a:pt x="491" y="1008"/>
                  </a:lnTo>
                  <a:lnTo>
                    <a:pt x="492" y="1011"/>
                  </a:lnTo>
                  <a:lnTo>
                    <a:pt x="493" y="1012"/>
                  </a:lnTo>
                  <a:lnTo>
                    <a:pt x="496" y="1020"/>
                  </a:lnTo>
                  <a:lnTo>
                    <a:pt x="501" y="1028"/>
                  </a:lnTo>
                  <a:lnTo>
                    <a:pt x="504" y="1032"/>
                  </a:lnTo>
                  <a:lnTo>
                    <a:pt x="507" y="1036"/>
                  </a:lnTo>
                  <a:lnTo>
                    <a:pt x="511" y="1040"/>
                  </a:lnTo>
                  <a:lnTo>
                    <a:pt x="514" y="1044"/>
                  </a:lnTo>
                  <a:lnTo>
                    <a:pt x="516" y="1049"/>
                  </a:lnTo>
                  <a:lnTo>
                    <a:pt x="518" y="1058"/>
                  </a:lnTo>
                  <a:lnTo>
                    <a:pt x="520" y="1062"/>
                  </a:lnTo>
                  <a:lnTo>
                    <a:pt x="525" y="1066"/>
                  </a:lnTo>
                  <a:lnTo>
                    <a:pt x="528" y="1067"/>
                  </a:lnTo>
                  <a:lnTo>
                    <a:pt x="532" y="1067"/>
                  </a:lnTo>
                  <a:lnTo>
                    <a:pt x="535" y="1066"/>
                  </a:lnTo>
                  <a:lnTo>
                    <a:pt x="538" y="1067"/>
                  </a:lnTo>
                  <a:lnTo>
                    <a:pt x="542" y="1069"/>
                  </a:lnTo>
                  <a:lnTo>
                    <a:pt x="545" y="1072"/>
                  </a:lnTo>
                  <a:lnTo>
                    <a:pt x="549" y="1075"/>
                  </a:lnTo>
                  <a:lnTo>
                    <a:pt x="552" y="1077"/>
                  </a:lnTo>
                  <a:lnTo>
                    <a:pt x="559" y="1078"/>
                  </a:lnTo>
                  <a:lnTo>
                    <a:pt x="562" y="1079"/>
                  </a:lnTo>
                  <a:lnTo>
                    <a:pt x="564" y="1079"/>
                  </a:lnTo>
                  <a:lnTo>
                    <a:pt x="565" y="1078"/>
                  </a:lnTo>
                  <a:lnTo>
                    <a:pt x="565" y="1074"/>
                  </a:lnTo>
                  <a:lnTo>
                    <a:pt x="567" y="1073"/>
                  </a:lnTo>
                  <a:lnTo>
                    <a:pt x="569" y="1072"/>
                  </a:lnTo>
                  <a:lnTo>
                    <a:pt x="581" y="1072"/>
                  </a:lnTo>
                  <a:lnTo>
                    <a:pt x="587" y="1071"/>
                  </a:lnTo>
                  <a:lnTo>
                    <a:pt x="589" y="1070"/>
                  </a:lnTo>
                  <a:lnTo>
                    <a:pt x="590" y="1069"/>
                  </a:lnTo>
                  <a:lnTo>
                    <a:pt x="591" y="1068"/>
                  </a:lnTo>
                  <a:lnTo>
                    <a:pt x="591" y="1067"/>
                  </a:lnTo>
                  <a:lnTo>
                    <a:pt x="592" y="1067"/>
                  </a:lnTo>
                  <a:lnTo>
                    <a:pt x="599" y="1065"/>
                  </a:lnTo>
                  <a:lnTo>
                    <a:pt x="605" y="1064"/>
                  </a:lnTo>
                  <a:lnTo>
                    <a:pt x="612" y="1063"/>
                  </a:lnTo>
                  <a:lnTo>
                    <a:pt x="613" y="1062"/>
                  </a:lnTo>
                  <a:lnTo>
                    <a:pt x="615" y="1061"/>
                  </a:lnTo>
                  <a:lnTo>
                    <a:pt x="618" y="1058"/>
                  </a:lnTo>
                  <a:lnTo>
                    <a:pt x="622" y="1056"/>
                  </a:lnTo>
                  <a:lnTo>
                    <a:pt x="624" y="1053"/>
                  </a:lnTo>
                  <a:lnTo>
                    <a:pt x="625" y="1052"/>
                  </a:lnTo>
                  <a:lnTo>
                    <a:pt x="625" y="1046"/>
                  </a:lnTo>
                  <a:lnTo>
                    <a:pt x="625" y="1045"/>
                  </a:lnTo>
                  <a:lnTo>
                    <a:pt x="629" y="1037"/>
                  </a:lnTo>
                  <a:lnTo>
                    <a:pt x="632" y="1030"/>
                  </a:lnTo>
                  <a:lnTo>
                    <a:pt x="636" y="1022"/>
                  </a:lnTo>
                  <a:lnTo>
                    <a:pt x="641" y="1016"/>
                  </a:lnTo>
                  <a:lnTo>
                    <a:pt x="645" y="1014"/>
                  </a:lnTo>
                  <a:lnTo>
                    <a:pt x="648" y="1013"/>
                  </a:lnTo>
                  <a:lnTo>
                    <a:pt x="656" y="1013"/>
                  </a:lnTo>
                  <a:lnTo>
                    <a:pt x="660" y="1012"/>
                  </a:lnTo>
                  <a:lnTo>
                    <a:pt x="661" y="1011"/>
                  </a:lnTo>
                  <a:lnTo>
                    <a:pt x="662" y="1011"/>
                  </a:lnTo>
                  <a:lnTo>
                    <a:pt x="663" y="1009"/>
                  </a:lnTo>
                  <a:lnTo>
                    <a:pt x="665" y="1009"/>
                  </a:lnTo>
                  <a:lnTo>
                    <a:pt x="666" y="1008"/>
                  </a:lnTo>
                  <a:lnTo>
                    <a:pt x="667" y="1008"/>
                  </a:lnTo>
                  <a:lnTo>
                    <a:pt x="683" y="1011"/>
                  </a:lnTo>
                  <a:lnTo>
                    <a:pt x="700" y="1014"/>
                  </a:lnTo>
                  <a:lnTo>
                    <a:pt x="701" y="1014"/>
                  </a:lnTo>
                  <a:lnTo>
                    <a:pt x="700" y="1015"/>
                  </a:lnTo>
                  <a:lnTo>
                    <a:pt x="700" y="1015"/>
                  </a:lnTo>
                  <a:lnTo>
                    <a:pt x="699" y="1016"/>
                  </a:lnTo>
                  <a:lnTo>
                    <a:pt x="693" y="1025"/>
                  </a:lnTo>
                  <a:lnTo>
                    <a:pt x="687" y="1033"/>
                  </a:lnTo>
                  <a:lnTo>
                    <a:pt x="687" y="1034"/>
                  </a:lnTo>
                  <a:lnTo>
                    <a:pt x="687" y="1035"/>
                  </a:lnTo>
                  <a:lnTo>
                    <a:pt x="687" y="1038"/>
                  </a:lnTo>
                  <a:lnTo>
                    <a:pt x="686" y="1039"/>
                  </a:lnTo>
                  <a:lnTo>
                    <a:pt x="684" y="1040"/>
                  </a:lnTo>
                  <a:lnTo>
                    <a:pt x="682" y="1042"/>
                  </a:lnTo>
                  <a:lnTo>
                    <a:pt x="682" y="1043"/>
                  </a:lnTo>
                  <a:lnTo>
                    <a:pt x="682" y="1044"/>
                  </a:lnTo>
                  <a:lnTo>
                    <a:pt x="682" y="1044"/>
                  </a:lnTo>
                  <a:lnTo>
                    <a:pt x="688" y="1044"/>
                  </a:lnTo>
                  <a:lnTo>
                    <a:pt x="688" y="1045"/>
                  </a:lnTo>
                  <a:lnTo>
                    <a:pt x="688" y="1046"/>
                  </a:lnTo>
                  <a:lnTo>
                    <a:pt x="687" y="1047"/>
                  </a:lnTo>
                  <a:lnTo>
                    <a:pt x="686" y="1048"/>
                  </a:lnTo>
                  <a:lnTo>
                    <a:pt x="684" y="1049"/>
                  </a:lnTo>
                  <a:lnTo>
                    <a:pt x="683" y="1049"/>
                  </a:lnTo>
                  <a:lnTo>
                    <a:pt x="683" y="1050"/>
                  </a:lnTo>
                  <a:lnTo>
                    <a:pt x="682" y="1055"/>
                  </a:lnTo>
                  <a:lnTo>
                    <a:pt x="682" y="1059"/>
                  </a:lnTo>
                  <a:lnTo>
                    <a:pt x="682" y="1068"/>
                  </a:lnTo>
                  <a:lnTo>
                    <a:pt x="681" y="1071"/>
                  </a:lnTo>
                  <a:lnTo>
                    <a:pt x="680" y="1072"/>
                  </a:lnTo>
                  <a:lnTo>
                    <a:pt x="678" y="1072"/>
                  </a:lnTo>
                  <a:lnTo>
                    <a:pt x="676" y="1072"/>
                  </a:lnTo>
                  <a:lnTo>
                    <a:pt x="675" y="1075"/>
                  </a:lnTo>
                  <a:lnTo>
                    <a:pt x="673" y="1079"/>
                  </a:lnTo>
                  <a:lnTo>
                    <a:pt x="672" y="1083"/>
                  </a:lnTo>
                  <a:lnTo>
                    <a:pt x="673" y="1089"/>
                  </a:lnTo>
                  <a:lnTo>
                    <a:pt x="674" y="1095"/>
                  </a:lnTo>
                  <a:lnTo>
                    <a:pt x="674" y="1100"/>
                  </a:lnTo>
                  <a:lnTo>
                    <a:pt x="672" y="1104"/>
                  </a:lnTo>
                  <a:lnTo>
                    <a:pt x="669" y="1106"/>
                  </a:lnTo>
                  <a:lnTo>
                    <a:pt x="666" y="1108"/>
                  </a:lnTo>
                  <a:lnTo>
                    <a:pt x="663" y="1110"/>
                  </a:lnTo>
                  <a:lnTo>
                    <a:pt x="661" y="1113"/>
                  </a:lnTo>
                  <a:lnTo>
                    <a:pt x="661" y="1115"/>
                  </a:lnTo>
                  <a:lnTo>
                    <a:pt x="661" y="1116"/>
                  </a:lnTo>
                  <a:lnTo>
                    <a:pt x="661" y="1117"/>
                  </a:lnTo>
                  <a:lnTo>
                    <a:pt x="662" y="1118"/>
                  </a:lnTo>
                  <a:lnTo>
                    <a:pt x="665" y="1119"/>
                  </a:lnTo>
                  <a:lnTo>
                    <a:pt x="669" y="1119"/>
                  </a:lnTo>
                  <a:lnTo>
                    <a:pt x="673" y="1118"/>
                  </a:lnTo>
                  <a:lnTo>
                    <a:pt x="678" y="1116"/>
                  </a:lnTo>
                  <a:lnTo>
                    <a:pt x="682" y="1115"/>
                  </a:lnTo>
                  <a:lnTo>
                    <a:pt x="684" y="1113"/>
                  </a:lnTo>
                  <a:lnTo>
                    <a:pt x="686" y="1113"/>
                  </a:lnTo>
                  <a:lnTo>
                    <a:pt x="689" y="1115"/>
                  </a:lnTo>
                  <a:lnTo>
                    <a:pt x="689" y="1115"/>
                  </a:lnTo>
                  <a:lnTo>
                    <a:pt x="691" y="1114"/>
                  </a:lnTo>
                  <a:lnTo>
                    <a:pt x="704" y="1111"/>
                  </a:lnTo>
                  <a:lnTo>
                    <a:pt x="717" y="1109"/>
                  </a:lnTo>
                  <a:lnTo>
                    <a:pt x="722" y="1109"/>
                  </a:lnTo>
                  <a:lnTo>
                    <a:pt x="726" y="1110"/>
                  </a:lnTo>
                  <a:lnTo>
                    <a:pt x="744" y="1112"/>
                  </a:lnTo>
                  <a:lnTo>
                    <a:pt x="761" y="1115"/>
                  </a:lnTo>
                  <a:lnTo>
                    <a:pt x="765" y="1116"/>
                  </a:lnTo>
                  <a:lnTo>
                    <a:pt x="769" y="1117"/>
                  </a:lnTo>
                  <a:lnTo>
                    <a:pt x="772" y="1120"/>
                  </a:lnTo>
                  <a:lnTo>
                    <a:pt x="772" y="1121"/>
                  </a:lnTo>
                  <a:lnTo>
                    <a:pt x="771" y="1122"/>
                  </a:lnTo>
                  <a:lnTo>
                    <a:pt x="770" y="1123"/>
                  </a:lnTo>
                  <a:lnTo>
                    <a:pt x="768" y="1123"/>
                  </a:lnTo>
                  <a:lnTo>
                    <a:pt x="767" y="1124"/>
                  </a:lnTo>
                  <a:lnTo>
                    <a:pt x="766" y="1125"/>
                  </a:lnTo>
                  <a:lnTo>
                    <a:pt x="765" y="1133"/>
                  </a:lnTo>
                  <a:lnTo>
                    <a:pt x="764" y="1140"/>
                  </a:lnTo>
                  <a:lnTo>
                    <a:pt x="764" y="1147"/>
                  </a:lnTo>
                  <a:lnTo>
                    <a:pt x="765" y="1160"/>
                  </a:lnTo>
                  <a:lnTo>
                    <a:pt x="765" y="1160"/>
                  </a:lnTo>
                  <a:lnTo>
                    <a:pt x="764" y="1160"/>
                  </a:lnTo>
                  <a:lnTo>
                    <a:pt x="762" y="1160"/>
                  </a:lnTo>
                  <a:lnTo>
                    <a:pt x="761" y="1163"/>
                  </a:lnTo>
                  <a:lnTo>
                    <a:pt x="761" y="1164"/>
                  </a:lnTo>
                  <a:lnTo>
                    <a:pt x="761" y="1165"/>
                  </a:lnTo>
                  <a:lnTo>
                    <a:pt x="763" y="1179"/>
                  </a:lnTo>
                  <a:lnTo>
                    <a:pt x="766" y="1192"/>
                  </a:lnTo>
                  <a:lnTo>
                    <a:pt x="772" y="1204"/>
                  </a:lnTo>
                  <a:lnTo>
                    <a:pt x="774" y="1207"/>
                  </a:lnTo>
                  <a:lnTo>
                    <a:pt x="777" y="1208"/>
                  </a:lnTo>
                  <a:lnTo>
                    <a:pt x="780" y="1209"/>
                  </a:lnTo>
                  <a:lnTo>
                    <a:pt x="783" y="1211"/>
                  </a:lnTo>
                  <a:lnTo>
                    <a:pt x="786" y="1214"/>
                  </a:lnTo>
                  <a:lnTo>
                    <a:pt x="787" y="1217"/>
                  </a:lnTo>
                  <a:lnTo>
                    <a:pt x="790" y="1220"/>
                  </a:lnTo>
                  <a:lnTo>
                    <a:pt x="792" y="1220"/>
                  </a:lnTo>
                  <a:lnTo>
                    <a:pt x="798" y="1218"/>
                  </a:lnTo>
                  <a:lnTo>
                    <a:pt x="814" y="1215"/>
                  </a:lnTo>
                  <a:lnTo>
                    <a:pt x="821" y="1213"/>
                  </a:lnTo>
                  <a:lnTo>
                    <a:pt x="829" y="1210"/>
                  </a:lnTo>
                  <a:lnTo>
                    <a:pt x="835" y="1206"/>
                  </a:lnTo>
                  <a:lnTo>
                    <a:pt x="839" y="1201"/>
                  </a:lnTo>
                  <a:lnTo>
                    <a:pt x="840" y="1201"/>
                  </a:lnTo>
                  <a:lnTo>
                    <a:pt x="846" y="1200"/>
                  </a:lnTo>
                  <a:lnTo>
                    <a:pt x="852" y="1200"/>
                  </a:lnTo>
                  <a:lnTo>
                    <a:pt x="859" y="1201"/>
                  </a:lnTo>
                  <a:lnTo>
                    <a:pt x="865" y="1202"/>
                  </a:lnTo>
                  <a:lnTo>
                    <a:pt x="871" y="1205"/>
                  </a:lnTo>
                  <a:lnTo>
                    <a:pt x="876" y="1206"/>
                  </a:lnTo>
                  <a:lnTo>
                    <a:pt x="879" y="1207"/>
                  </a:lnTo>
                  <a:lnTo>
                    <a:pt x="880" y="1208"/>
                  </a:lnTo>
                  <a:lnTo>
                    <a:pt x="888" y="1208"/>
                  </a:lnTo>
                  <a:lnTo>
                    <a:pt x="890" y="1206"/>
                  </a:lnTo>
                  <a:lnTo>
                    <a:pt x="893" y="1204"/>
                  </a:lnTo>
                  <a:lnTo>
                    <a:pt x="898" y="1200"/>
                  </a:lnTo>
                  <a:lnTo>
                    <a:pt x="906" y="1193"/>
                  </a:lnTo>
                  <a:lnTo>
                    <a:pt x="911" y="1188"/>
                  </a:lnTo>
                  <a:lnTo>
                    <a:pt x="914" y="1183"/>
                  </a:lnTo>
                  <a:lnTo>
                    <a:pt x="915" y="1180"/>
                  </a:lnTo>
                  <a:lnTo>
                    <a:pt x="915" y="1178"/>
                  </a:lnTo>
                  <a:lnTo>
                    <a:pt x="914" y="1177"/>
                  </a:lnTo>
                  <a:lnTo>
                    <a:pt x="913" y="1175"/>
                  </a:lnTo>
                  <a:lnTo>
                    <a:pt x="912" y="1175"/>
                  </a:lnTo>
                  <a:lnTo>
                    <a:pt x="910" y="1174"/>
                  </a:lnTo>
                  <a:lnTo>
                    <a:pt x="909" y="1174"/>
                  </a:lnTo>
                  <a:lnTo>
                    <a:pt x="909" y="1173"/>
                  </a:lnTo>
                  <a:lnTo>
                    <a:pt x="910" y="1172"/>
                  </a:lnTo>
                  <a:lnTo>
                    <a:pt x="911" y="1170"/>
                  </a:lnTo>
                  <a:lnTo>
                    <a:pt x="914" y="1167"/>
                  </a:lnTo>
                  <a:lnTo>
                    <a:pt x="919" y="1163"/>
                  </a:lnTo>
                  <a:lnTo>
                    <a:pt x="925" y="1157"/>
                  </a:lnTo>
                  <a:lnTo>
                    <a:pt x="927" y="1156"/>
                  </a:lnTo>
                  <a:lnTo>
                    <a:pt x="930" y="1157"/>
                  </a:lnTo>
                  <a:lnTo>
                    <a:pt x="933" y="1157"/>
                  </a:lnTo>
                  <a:lnTo>
                    <a:pt x="935" y="1157"/>
                  </a:lnTo>
                  <a:lnTo>
                    <a:pt x="936" y="1155"/>
                  </a:lnTo>
                  <a:lnTo>
                    <a:pt x="936" y="1154"/>
                  </a:lnTo>
                  <a:lnTo>
                    <a:pt x="936" y="1153"/>
                  </a:lnTo>
                  <a:lnTo>
                    <a:pt x="936" y="1152"/>
                  </a:lnTo>
                  <a:lnTo>
                    <a:pt x="937" y="1151"/>
                  </a:lnTo>
                  <a:lnTo>
                    <a:pt x="937" y="1150"/>
                  </a:lnTo>
                  <a:lnTo>
                    <a:pt x="942" y="1149"/>
                  </a:lnTo>
                  <a:lnTo>
                    <a:pt x="947" y="1148"/>
                  </a:lnTo>
                  <a:lnTo>
                    <a:pt x="952" y="1147"/>
                  </a:lnTo>
                  <a:lnTo>
                    <a:pt x="953" y="1146"/>
                  </a:lnTo>
                  <a:lnTo>
                    <a:pt x="957" y="1143"/>
                  </a:lnTo>
                  <a:lnTo>
                    <a:pt x="960" y="1140"/>
                  </a:lnTo>
                  <a:lnTo>
                    <a:pt x="964" y="1137"/>
                  </a:lnTo>
                  <a:lnTo>
                    <a:pt x="969" y="1133"/>
                  </a:lnTo>
                  <a:lnTo>
                    <a:pt x="974" y="1130"/>
                  </a:lnTo>
                  <a:lnTo>
                    <a:pt x="978" y="1127"/>
                  </a:lnTo>
                  <a:lnTo>
                    <a:pt x="982" y="1127"/>
                  </a:lnTo>
                  <a:lnTo>
                    <a:pt x="986" y="1128"/>
                  </a:lnTo>
                  <a:lnTo>
                    <a:pt x="986" y="1129"/>
                  </a:lnTo>
                  <a:lnTo>
                    <a:pt x="985" y="1130"/>
                  </a:lnTo>
                  <a:lnTo>
                    <a:pt x="982" y="1131"/>
                  </a:lnTo>
                  <a:lnTo>
                    <a:pt x="979" y="1133"/>
                  </a:lnTo>
                  <a:lnTo>
                    <a:pt x="976" y="1134"/>
                  </a:lnTo>
                  <a:lnTo>
                    <a:pt x="975" y="1136"/>
                  </a:lnTo>
                  <a:lnTo>
                    <a:pt x="975" y="1139"/>
                  </a:lnTo>
                  <a:lnTo>
                    <a:pt x="980" y="1144"/>
                  </a:lnTo>
                  <a:lnTo>
                    <a:pt x="981" y="1147"/>
                  </a:lnTo>
                  <a:lnTo>
                    <a:pt x="981" y="1146"/>
                  </a:lnTo>
                  <a:lnTo>
                    <a:pt x="982" y="1145"/>
                  </a:lnTo>
                  <a:lnTo>
                    <a:pt x="985" y="1143"/>
                  </a:lnTo>
                  <a:lnTo>
                    <a:pt x="989" y="1141"/>
                  </a:lnTo>
                  <a:lnTo>
                    <a:pt x="994" y="1137"/>
                  </a:lnTo>
                  <a:lnTo>
                    <a:pt x="998" y="1134"/>
                  </a:lnTo>
                  <a:lnTo>
                    <a:pt x="1003" y="1131"/>
                  </a:lnTo>
                  <a:lnTo>
                    <a:pt x="1007" y="1128"/>
                  </a:lnTo>
                  <a:lnTo>
                    <a:pt x="1010" y="1126"/>
                  </a:lnTo>
                  <a:lnTo>
                    <a:pt x="1014" y="1125"/>
                  </a:lnTo>
                  <a:lnTo>
                    <a:pt x="1018" y="1123"/>
                  </a:lnTo>
                  <a:lnTo>
                    <a:pt x="1023" y="1122"/>
                  </a:lnTo>
                  <a:lnTo>
                    <a:pt x="1028" y="1121"/>
                  </a:lnTo>
                  <a:lnTo>
                    <a:pt x="1031" y="1121"/>
                  </a:lnTo>
                  <a:lnTo>
                    <a:pt x="1034" y="1123"/>
                  </a:lnTo>
                  <a:lnTo>
                    <a:pt x="1036" y="1126"/>
                  </a:lnTo>
                  <a:lnTo>
                    <a:pt x="1036" y="1129"/>
                  </a:lnTo>
                  <a:lnTo>
                    <a:pt x="1036" y="1130"/>
                  </a:lnTo>
                  <a:lnTo>
                    <a:pt x="1036" y="1131"/>
                  </a:lnTo>
                  <a:lnTo>
                    <a:pt x="1038" y="1131"/>
                  </a:lnTo>
                  <a:lnTo>
                    <a:pt x="1043" y="1131"/>
                  </a:lnTo>
                  <a:lnTo>
                    <a:pt x="1044" y="1131"/>
                  </a:lnTo>
                  <a:lnTo>
                    <a:pt x="1047" y="1129"/>
                  </a:lnTo>
                  <a:lnTo>
                    <a:pt x="1051" y="1127"/>
                  </a:lnTo>
                  <a:lnTo>
                    <a:pt x="1055" y="1125"/>
                  </a:lnTo>
                  <a:lnTo>
                    <a:pt x="1060" y="1123"/>
                  </a:lnTo>
                  <a:lnTo>
                    <a:pt x="1064" y="1120"/>
                  </a:lnTo>
                  <a:lnTo>
                    <a:pt x="1067" y="1119"/>
                  </a:lnTo>
                  <a:lnTo>
                    <a:pt x="1068" y="1118"/>
                  </a:lnTo>
                  <a:lnTo>
                    <a:pt x="1069" y="1118"/>
                  </a:lnTo>
                  <a:lnTo>
                    <a:pt x="1070" y="1119"/>
                  </a:lnTo>
                  <a:lnTo>
                    <a:pt x="1071" y="1120"/>
                  </a:lnTo>
                  <a:lnTo>
                    <a:pt x="1072" y="1122"/>
                  </a:lnTo>
                  <a:lnTo>
                    <a:pt x="1073" y="1122"/>
                  </a:lnTo>
                  <a:lnTo>
                    <a:pt x="1079" y="1123"/>
                  </a:lnTo>
                  <a:lnTo>
                    <a:pt x="1086" y="1121"/>
                  </a:lnTo>
                  <a:lnTo>
                    <a:pt x="1088" y="1120"/>
                  </a:lnTo>
                  <a:lnTo>
                    <a:pt x="1089" y="1119"/>
                  </a:lnTo>
                  <a:lnTo>
                    <a:pt x="1090" y="1118"/>
                  </a:lnTo>
                  <a:lnTo>
                    <a:pt x="1091" y="1117"/>
                  </a:lnTo>
                  <a:lnTo>
                    <a:pt x="1095" y="1114"/>
                  </a:lnTo>
                  <a:lnTo>
                    <a:pt x="1100" y="1112"/>
                  </a:lnTo>
                  <a:lnTo>
                    <a:pt x="1104" y="1108"/>
                  </a:lnTo>
                  <a:lnTo>
                    <a:pt x="1107" y="1104"/>
                  </a:lnTo>
                  <a:lnTo>
                    <a:pt x="1107" y="1103"/>
                  </a:lnTo>
                  <a:lnTo>
                    <a:pt x="1105" y="1103"/>
                  </a:lnTo>
                  <a:lnTo>
                    <a:pt x="1104" y="1104"/>
                  </a:lnTo>
                  <a:lnTo>
                    <a:pt x="1103" y="1104"/>
                  </a:lnTo>
                  <a:lnTo>
                    <a:pt x="1106" y="1102"/>
                  </a:lnTo>
                  <a:lnTo>
                    <a:pt x="1109" y="1101"/>
                  </a:lnTo>
                  <a:lnTo>
                    <a:pt x="1114" y="1099"/>
                  </a:lnTo>
                  <a:lnTo>
                    <a:pt x="1119" y="1095"/>
                  </a:lnTo>
                  <a:lnTo>
                    <a:pt x="1124" y="1092"/>
                  </a:lnTo>
                  <a:lnTo>
                    <a:pt x="1129" y="1089"/>
                  </a:lnTo>
                  <a:lnTo>
                    <a:pt x="1133" y="1088"/>
                  </a:lnTo>
                  <a:lnTo>
                    <a:pt x="1134" y="1088"/>
                  </a:lnTo>
                  <a:lnTo>
                    <a:pt x="1134" y="1088"/>
                  </a:lnTo>
                  <a:lnTo>
                    <a:pt x="1132" y="1090"/>
                  </a:lnTo>
                  <a:lnTo>
                    <a:pt x="1131" y="1091"/>
                  </a:lnTo>
                  <a:lnTo>
                    <a:pt x="1130" y="1092"/>
                  </a:lnTo>
                  <a:lnTo>
                    <a:pt x="1128" y="1094"/>
                  </a:lnTo>
                  <a:lnTo>
                    <a:pt x="1126" y="1095"/>
                  </a:lnTo>
                  <a:lnTo>
                    <a:pt x="1124" y="1096"/>
                  </a:lnTo>
                  <a:lnTo>
                    <a:pt x="1121" y="1097"/>
                  </a:lnTo>
                  <a:lnTo>
                    <a:pt x="1118" y="1098"/>
                  </a:lnTo>
                  <a:lnTo>
                    <a:pt x="1117" y="1100"/>
                  </a:lnTo>
                  <a:lnTo>
                    <a:pt x="1116" y="1101"/>
                  </a:lnTo>
                  <a:lnTo>
                    <a:pt x="1117" y="1103"/>
                  </a:lnTo>
                  <a:lnTo>
                    <a:pt x="1120" y="1106"/>
                  </a:lnTo>
                  <a:lnTo>
                    <a:pt x="1124" y="1108"/>
                  </a:lnTo>
                  <a:lnTo>
                    <a:pt x="1128" y="1108"/>
                  </a:lnTo>
                  <a:lnTo>
                    <a:pt x="1129" y="1108"/>
                  </a:lnTo>
                  <a:lnTo>
                    <a:pt x="1131" y="1106"/>
                  </a:lnTo>
                  <a:lnTo>
                    <a:pt x="1132" y="1106"/>
                  </a:lnTo>
                  <a:lnTo>
                    <a:pt x="1133" y="1105"/>
                  </a:lnTo>
                  <a:lnTo>
                    <a:pt x="1135" y="1105"/>
                  </a:lnTo>
                  <a:lnTo>
                    <a:pt x="1138" y="1108"/>
                  </a:lnTo>
                  <a:lnTo>
                    <a:pt x="1141" y="1112"/>
                  </a:lnTo>
                  <a:lnTo>
                    <a:pt x="1142" y="1117"/>
                  </a:lnTo>
                  <a:lnTo>
                    <a:pt x="1147" y="1114"/>
                  </a:lnTo>
                  <a:lnTo>
                    <a:pt x="1152" y="1112"/>
                  </a:lnTo>
                  <a:lnTo>
                    <a:pt x="1158" y="1110"/>
                  </a:lnTo>
                  <a:lnTo>
                    <a:pt x="1164" y="1108"/>
                  </a:lnTo>
                  <a:lnTo>
                    <a:pt x="1170" y="1109"/>
                  </a:lnTo>
                  <a:lnTo>
                    <a:pt x="1175" y="1111"/>
                  </a:lnTo>
                  <a:lnTo>
                    <a:pt x="1179" y="1115"/>
                  </a:lnTo>
                  <a:lnTo>
                    <a:pt x="1179" y="1118"/>
                  </a:lnTo>
                  <a:lnTo>
                    <a:pt x="1175" y="1127"/>
                  </a:lnTo>
                  <a:lnTo>
                    <a:pt x="1174" y="1130"/>
                  </a:lnTo>
                  <a:lnTo>
                    <a:pt x="1175" y="1131"/>
                  </a:lnTo>
                  <a:lnTo>
                    <a:pt x="1179" y="1132"/>
                  </a:lnTo>
                  <a:lnTo>
                    <a:pt x="1182" y="1130"/>
                  </a:lnTo>
                  <a:lnTo>
                    <a:pt x="1187" y="1127"/>
                  </a:lnTo>
                  <a:lnTo>
                    <a:pt x="1190" y="1124"/>
                  </a:lnTo>
                  <a:lnTo>
                    <a:pt x="1194" y="1123"/>
                  </a:lnTo>
                  <a:lnTo>
                    <a:pt x="1195" y="1124"/>
                  </a:lnTo>
                  <a:lnTo>
                    <a:pt x="1195" y="1126"/>
                  </a:lnTo>
                  <a:lnTo>
                    <a:pt x="1194" y="1129"/>
                  </a:lnTo>
                  <a:lnTo>
                    <a:pt x="1193" y="1131"/>
                  </a:lnTo>
                  <a:lnTo>
                    <a:pt x="1192" y="1133"/>
                  </a:lnTo>
                  <a:lnTo>
                    <a:pt x="1193" y="1133"/>
                  </a:lnTo>
                  <a:lnTo>
                    <a:pt x="1198" y="1131"/>
                  </a:lnTo>
                  <a:lnTo>
                    <a:pt x="1203" y="1128"/>
                  </a:lnTo>
                  <a:lnTo>
                    <a:pt x="1206" y="1124"/>
                  </a:lnTo>
                  <a:lnTo>
                    <a:pt x="1211" y="1119"/>
                  </a:lnTo>
                  <a:lnTo>
                    <a:pt x="1211" y="1116"/>
                  </a:lnTo>
                  <a:lnTo>
                    <a:pt x="1211" y="1115"/>
                  </a:lnTo>
                  <a:lnTo>
                    <a:pt x="1216" y="1112"/>
                  </a:lnTo>
                  <a:lnTo>
                    <a:pt x="1218" y="1110"/>
                  </a:lnTo>
                  <a:lnTo>
                    <a:pt x="1220" y="1109"/>
                  </a:lnTo>
                  <a:lnTo>
                    <a:pt x="1220" y="1110"/>
                  </a:lnTo>
                  <a:lnTo>
                    <a:pt x="1220" y="1111"/>
                  </a:lnTo>
                  <a:lnTo>
                    <a:pt x="1220" y="1112"/>
                  </a:lnTo>
                  <a:lnTo>
                    <a:pt x="1220" y="1115"/>
                  </a:lnTo>
                  <a:lnTo>
                    <a:pt x="1220" y="1115"/>
                  </a:lnTo>
                  <a:lnTo>
                    <a:pt x="1222" y="1115"/>
                  </a:lnTo>
                  <a:lnTo>
                    <a:pt x="1225" y="1114"/>
                  </a:lnTo>
                  <a:lnTo>
                    <a:pt x="1231" y="1111"/>
                  </a:lnTo>
                  <a:lnTo>
                    <a:pt x="1232" y="1109"/>
                  </a:lnTo>
                  <a:lnTo>
                    <a:pt x="1233" y="1106"/>
                  </a:lnTo>
                  <a:lnTo>
                    <a:pt x="1233" y="1104"/>
                  </a:lnTo>
                  <a:lnTo>
                    <a:pt x="1235" y="1102"/>
                  </a:lnTo>
                  <a:lnTo>
                    <a:pt x="1239" y="1099"/>
                  </a:lnTo>
                  <a:lnTo>
                    <a:pt x="1243" y="1098"/>
                  </a:lnTo>
                  <a:lnTo>
                    <a:pt x="1245" y="1099"/>
                  </a:lnTo>
                  <a:lnTo>
                    <a:pt x="1248" y="1101"/>
                  </a:lnTo>
                  <a:lnTo>
                    <a:pt x="1250" y="1103"/>
                  </a:lnTo>
                  <a:lnTo>
                    <a:pt x="1253" y="1106"/>
                  </a:lnTo>
                  <a:lnTo>
                    <a:pt x="1257" y="1108"/>
                  </a:lnTo>
                  <a:lnTo>
                    <a:pt x="1258" y="1108"/>
                  </a:lnTo>
                  <a:lnTo>
                    <a:pt x="1258" y="1108"/>
                  </a:lnTo>
                  <a:lnTo>
                    <a:pt x="1258" y="1105"/>
                  </a:lnTo>
                  <a:lnTo>
                    <a:pt x="1259" y="1104"/>
                  </a:lnTo>
                  <a:lnTo>
                    <a:pt x="1263" y="1113"/>
                  </a:lnTo>
                  <a:lnTo>
                    <a:pt x="1271" y="1131"/>
                  </a:lnTo>
                  <a:lnTo>
                    <a:pt x="1271" y="1135"/>
                  </a:lnTo>
                  <a:lnTo>
                    <a:pt x="1269" y="1139"/>
                  </a:lnTo>
                  <a:lnTo>
                    <a:pt x="1266" y="1143"/>
                  </a:lnTo>
                  <a:lnTo>
                    <a:pt x="1262" y="1147"/>
                  </a:lnTo>
                  <a:lnTo>
                    <a:pt x="1256" y="1156"/>
                  </a:lnTo>
                  <a:lnTo>
                    <a:pt x="1252" y="1160"/>
                  </a:lnTo>
                  <a:lnTo>
                    <a:pt x="1249" y="1167"/>
                  </a:lnTo>
                  <a:lnTo>
                    <a:pt x="1246" y="1174"/>
                  </a:lnTo>
                  <a:lnTo>
                    <a:pt x="1243" y="1181"/>
                  </a:lnTo>
                  <a:lnTo>
                    <a:pt x="1239" y="1184"/>
                  </a:lnTo>
                  <a:lnTo>
                    <a:pt x="1236" y="1187"/>
                  </a:lnTo>
                  <a:lnTo>
                    <a:pt x="1233" y="1191"/>
                  </a:lnTo>
                  <a:lnTo>
                    <a:pt x="1232" y="1193"/>
                  </a:lnTo>
                  <a:lnTo>
                    <a:pt x="1234" y="1192"/>
                  </a:lnTo>
                  <a:lnTo>
                    <a:pt x="1235" y="1191"/>
                  </a:lnTo>
                  <a:lnTo>
                    <a:pt x="1237" y="1189"/>
                  </a:lnTo>
                  <a:lnTo>
                    <a:pt x="1240" y="1185"/>
                  </a:lnTo>
                  <a:lnTo>
                    <a:pt x="1244" y="1182"/>
                  </a:lnTo>
                  <a:lnTo>
                    <a:pt x="1244" y="1181"/>
                  </a:lnTo>
                  <a:lnTo>
                    <a:pt x="1244" y="1180"/>
                  </a:lnTo>
                  <a:lnTo>
                    <a:pt x="1245" y="1179"/>
                  </a:lnTo>
                  <a:lnTo>
                    <a:pt x="1245" y="1177"/>
                  </a:lnTo>
                  <a:lnTo>
                    <a:pt x="1246" y="1174"/>
                  </a:lnTo>
                  <a:lnTo>
                    <a:pt x="1248" y="1172"/>
                  </a:lnTo>
                  <a:lnTo>
                    <a:pt x="1249" y="1169"/>
                  </a:lnTo>
                  <a:lnTo>
                    <a:pt x="1250" y="1166"/>
                  </a:lnTo>
                  <a:lnTo>
                    <a:pt x="1253" y="1165"/>
                  </a:lnTo>
                  <a:lnTo>
                    <a:pt x="1249" y="1173"/>
                  </a:lnTo>
                  <a:lnTo>
                    <a:pt x="1251" y="1170"/>
                  </a:lnTo>
                  <a:lnTo>
                    <a:pt x="1253" y="1167"/>
                  </a:lnTo>
                  <a:lnTo>
                    <a:pt x="1255" y="1166"/>
                  </a:lnTo>
                  <a:lnTo>
                    <a:pt x="1256" y="1166"/>
                  </a:lnTo>
                  <a:lnTo>
                    <a:pt x="1257" y="1163"/>
                  </a:lnTo>
                  <a:lnTo>
                    <a:pt x="1258" y="1158"/>
                  </a:lnTo>
                  <a:lnTo>
                    <a:pt x="1260" y="1155"/>
                  </a:lnTo>
                  <a:lnTo>
                    <a:pt x="1263" y="1152"/>
                  </a:lnTo>
                  <a:lnTo>
                    <a:pt x="1266" y="1149"/>
                  </a:lnTo>
                  <a:lnTo>
                    <a:pt x="1275" y="1142"/>
                  </a:lnTo>
                  <a:lnTo>
                    <a:pt x="1278" y="1139"/>
                  </a:lnTo>
                  <a:lnTo>
                    <a:pt x="1281" y="1137"/>
                  </a:lnTo>
                  <a:lnTo>
                    <a:pt x="1282" y="1137"/>
                  </a:lnTo>
                  <a:lnTo>
                    <a:pt x="1281" y="1138"/>
                  </a:lnTo>
                  <a:lnTo>
                    <a:pt x="1279" y="1141"/>
                  </a:lnTo>
                  <a:lnTo>
                    <a:pt x="1277" y="1146"/>
                  </a:lnTo>
                  <a:lnTo>
                    <a:pt x="1271" y="1157"/>
                  </a:lnTo>
                  <a:lnTo>
                    <a:pt x="1267" y="1163"/>
                  </a:lnTo>
                  <a:lnTo>
                    <a:pt x="1267" y="1165"/>
                  </a:lnTo>
                  <a:lnTo>
                    <a:pt x="1266" y="1169"/>
                  </a:lnTo>
                  <a:lnTo>
                    <a:pt x="1264" y="1173"/>
                  </a:lnTo>
                  <a:lnTo>
                    <a:pt x="1262" y="1178"/>
                  </a:lnTo>
                  <a:lnTo>
                    <a:pt x="1262" y="1178"/>
                  </a:lnTo>
                  <a:lnTo>
                    <a:pt x="1263" y="1177"/>
                  </a:lnTo>
                  <a:lnTo>
                    <a:pt x="1263" y="1176"/>
                  </a:lnTo>
                  <a:lnTo>
                    <a:pt x="1264" y="1175"/>
                  </a:lnTo>
                  <a:lnTo>
                    <a:pt x="1264" y="1174"/>
                  </a:lnTo>
                  <a:lnTo>
                    <a:pt x="1265" y="1173"/>
                  </a:lnTo>
                  <a:lnTo>
                    <a:pt x="1272" y="1160"/>
                  </a:lnTo>
                  <a:lnTo>
                    <a:pt x="1274" y="1158"/>
                  </a:lnTo>
                  <a:lnTo>
                    <a:pt x="1275" y="1157"/>
                  </a:lnTo>
                  <a:lnTo>
                    <a:pt x="1276" y="1156"/>
                  </a:lnTo>
                  <a:lnTo>
                    <a:pt x="1278" y="1154"/>
                  </a:lnTo>
                  <a:lnTo>
                    <a:pt x="1278" y="1150"/>
                  </a:lnTo>
                  <a:lnTo>
                    <a:pt x="1280" y="1145"/>
                  </a:lnTo>
                  <a:lnTo>
                    <a:pt x="1284" y="1139"/>
                  </a:lnTo>
                  <a:lnTo>
                    <a:pt x="1285" y="1138"/>
                  </a:lnTo>
                  <a:lnTo>
                    <a:pt x="1290" y="1135"/>
                  </a:lnTo>
                  <a:lnTo>
                    <a:pt x="1296" y="1128"/>
                  </a:lnTo>
                  <a:lnTo>
                    <a:pt x="1299" y="1126"/>
                  </a:lnTo>
                  <a:lnTo>
                    <a:pt x="1302" y="1124"/>
                  </a:lnTo>
                  <a:lnTo>
                    <a:pt x="1306" y="1123"/>
                  </a:lnTo>
                  <a:lnTo>
                    <a:pt x="1312" y="1120"/>
                  </a:lnTo>
                  <a:lnTo>
                    <a:pt x="1312" y="1123"/>
                  </a:lnTo>
                  <a:lnTo>
                    <a:pt x="1311" y="1123"/>
                  </a:lnTo>
                  <a:lnTo>
                    <a:pt x="1309" y="1129"/>
                  </a:lnTo>
                  <a:lnTo>
                    <a:pt x="1307" y="1135"/>
                  </a:lnTo>
                  <a:lnTo>
                    <a:pt x="1305" y="1141"/>
                  </a:lnTo>
                  <a:lnTo>
                    <a:pt x="1305" y="1142"/>
                  </a:lnTo>
                  <a:lnTo>
                    <a:pt x="1308" y="1137"/>
                  </a:lnTo>
                  <a:lnTo>
                    <a:pt x="1309" y="1134"/>
                  </a:lnTo>
                  <a:lnTo>
                    <a:pt x="1311" y="1129"/>
                  </a:lnTo>
                  <a:lnTo>
                    <a:pt x="1312" y="1127"/>
                  </a:lnTo>
                  <a:lnTo>
                    <a:pt x="1313" y="1124"/>
                  </a:lnTo>
                  <a:lnTo>
                    <a:pt x="1321" y="1115"/>
                  </a:lnTo>
                  <a:lnTo>
                    <a:pt x="1323" y="1114"/>
                  </a:lnTo>
                  <a:lnTo>
                    <a:pt x="1324" y="1114"/>
                  </a:lnTo>
                  <a:lnTo>
                    <a:pt x="1325" y="1113"/>
                  </a:lnTo>
                  <a:lnTo>
                    <a:pt x="1327" y="1112"/>
                  </a:lnTo>
                  <a:lnTo>
                    <a:pt x="1333" y="1105"/>
                  </a:lnTo>
                  <a:lnTo>
                    <a:pt x="1338" y="1098"/>
                  </a:lnTo>
                  <a:lnTo>
                    <a:pt x="1343" y="1091"/>
                  </a:lnTo>
                  <a:lnTo>
                    <a:pt x="1345" y="1089"/>
                  </a:lnTo>
                  <a:lnTo>
                    <a:pt x="1349" y="1087"/>
                  </a:lnTo>
                  <a:lnTo>
                    <a:pt x="1350" y="1086"/>
                  </a:lnTo>
                  <a:lnTo>
                    <a:pt x="1352" y="1084"/>
                  </a:lnTo>
                  <a:lnTo>
                    <a:pt x="1354" y="1080"/>
                  </a:lnTo>
                  <a:lnTo>
                    <a:pt x="1357" y="1077"/>
                  </a:lnTo>
                  <a:lnTo>
                    <a:pt x="1359" y="1075"/>
                  </a:lnTo>
                  <a:lnTo>
                    <a:pt x="1362" y="1074"/>
                  </a:lnTo>
                  <a:lnTo>
                    <a:pt x="1363" y="1076"/>
                  </a:lnTo>
                  <a:lnTo>
                    <a:pt x="1363" y="1078"/>
                  </a:lnTo>
                  <a:lnTo>
                    <a:pt x="1362" y="1081"/>
                  </a:lnTo>
                  <a:lnTo>
                    <a:pt x="1360" y="1084"/>
                  </a:lnTo>
                  <a:lnTo>
                    <a:pt x="1358" y="1086"/>
                  </a:lnTo>
                  <a:lnTo>
                    <a:pt x="1357" y="1089"/>
                  </a:lnTo>
                  <a:lnTo>
                    <a:pt x="1354" y="1097"/>
                  </a:lnTo>
                  <a:lnTo>
                    <a:pt x="1350" y="1105"/>
                  </a:lnTo>
                  <a:lnTo>
                    <a:pt x="1337" y="1132"/>
                  </a:lnTo>
                  <a:lnTo>
                    <a:pt x="1322" y="1158"/>
                  </a:lnTo>
                  <a:lnTo>
                    <a:pt x="1306" y="1184"/>
                  </a:lnTo>
                  <a:lnTo>
                    <a:pt x="1290" y="1209"/>
                  </a:lnTo>
                  <a:lnTo>
                    <a:pt x="1293" y="1208"/>
                  </a:lnTo>
                  <a:lnTo>
                    <a:pt x="1266" y="1247"/>
                  </a:lnTo>
                  <a:lnTo>
                    <a:pt x="1237" y="1283"/>
                  </a:lnTo>
                  <a:lnTo>
                    <a:pt x="1206" y="1319"/>
                  </a:lnTo>
                  <a:lnTo>
                    <a:pt x="1173" y="1352"/>
                  </a:lnTo>
                  <a:lnTo>
                    <a:pt x="1138" y="1384"/>
                  </a:lnTo>
                  <a:lnTo>
                    <a:pt x="1102" y="1414"/>
                  </a:lnTo>
                  <a:lnTo>
                    <a:pt x="1064" y="1442"/>
                  </a:lnTo>
                  <a:lnTo>
                    <a:pt x="1024" y="1468"/>
                  </a:lnTo>
                  <a:lnTo>
                    <a:pt x="983" y="1491"/>
                  </a:lnTo>
                  <a:lnTo>
                    <a:pt x="941" y="1513"/>
                  </a:lnTo>
                  <a:lnTo>
                    <a:pt x="898" y="1532"/>
                  </a:lnTo>
                  <a:lnTo>
                    <a:pt x="853" y="1549"/>
                  </a:lnTo>
                  <a:lnTo>
                    <a:pt x="853" y="1547"/>
                  </a:lnTo>
                  <a:lnTo>
                    <a:pt x="862" y="1544"/>
                  </a:lnTo>
                  <a:lnTo>
                    <a:pt x="872" y="1540"/>
                  </a:lnTo>
                  <a:lnTo>
                    <a:pt x="882" y="1535"/>
                  </a:lnTo>
                  <a:lnTo>
                    <a:pt x="892" y="1528"/>
                  </a:lnTo>
                  <a:lnTo>
                    <a:pt x="902" y="1522"/>
                  </a:lnTo>
                  <a:lnTo>
                    <a:pt x="910" y="1515"/>
                  </a:lnTo>
                  <a:lnTo>
                    <a:pt x="916" y="1509"/>
                  </a:lnTo>
                  <a:lnTo>
                    <a:pt x="916" y="1509"/>
                  </a:lnTo>
                  <a:lnTo>
                    <a:pt x="916" y="1509"/>
                  </a:lnTo>
                  <a:lnTo>
                    <a:pt x="915" y="1509"/>
                  </a:lnTo>
                  <a:lnTo>
                    <a:pt x="914" y="1510"/>
                  </a:lnTo>
                  <a:lnTo>
                    <a:pt x="914" y="1510"/>
                  </a:lnTo>
                  <a:lnTo>
                    <a:pt x="916" y="1508"/>
                  </a:lnTo>
                  <a:lnTo>
                    <a:pt x="919" y="1505"/>
                  </a:lnTo>
                  <a:lnTo>
                    <a:pt x="923" y="1501"/>
                  </a:lnTo>
                  <a:lnTo>
                    <a:pt x="929" y="1497"/>
                  </a:lnTo>
                  <a:lnTo>
                    <a:pt x="933" y="1492"/>
                  </a:lnTo>
                  <a:lnTo>
                    <a:pt x="936" y="1487"/>
                  </a:lnTo>
                  <a:lnTo>
                    <a:pt x="938" y="1483"/>
                  </a:lnTo>
                  <a:lnTo>
                    <a:pt x="938" y="1478"/>
                  </a:lnTo>
                  <a:lnTo>
                    <a:pt x="937" y="1477"/>
                  </a:lnTo>
                  <a:lnTo>
                    <a:pt x="935" y="1477"/>
                  </a:lnTo>
                  <a:lnTo>
                    <a:pt x="930" y="1479"/>
                  </a:lnTo>
                  <a:lnTo>
                    <a:pt x="927" y="1480"/>
                  </a:lnTo>
                  <a:lnTo>
                    <a:pt x="902" y="1481"/>
                  </a:lnTo>
                  <a:lnTo>
                    <a:pt x="877" y="1481"/>
                  </a:lnTo>
                  <a:lnTo>
                    <a:pt x="868" y="1481"/>
                  </a:lnTo>
                  <a:lnTo>
                    <a:pt x="862" y="1480"/>
                  </a:lnTo>
                  <a:lnTo>
                    <a:pt x="859" y="1480"/>
                  </a:lnTo>
                  <a:lnTo>
                    <a:pt x="858" y="1479"/>
                  </a:lnTo>
                  <a:lnTo>
                    <a:pt x="859" y="1478"/>
                  </a:lnTo>
                  <a:lnTo>
                    <a:pt x="860" y="1478"/>
                  </a:lnTo>
                  <a:lnTo>
                    <a:pt x="862" y="1477"/>
                  </a:lnTo>
                  <a:lnTo>
                    <a:pt x="865" y="1476"/>
                  </a:lnTo>
                  <a:lnTo>
                    <a:pt x="866" y="1474"/>
                  </a:lnTo>
                  <a:lnTo>
                    <a:pt x="867" y="1472"/>
                  </a:lnTo>
                  <a:lnTo>
                    <a:pt x="866" y="1470"/>
                  </a:lnTo>
                  <a:lnTo>
                    <a:pt x="863" y="1467"/>
                  </a:lnTo>
                  <a:lnTo>
                    <a:pt x="860" y="1465"/>
                  </a:lnTo>
                  <a:lnTo>
                    <a:pt x="855" y="1463"/>
                  </a:lnTo>
                  <a:lnTo>
                    <a:pt x="851" y="1461"/>
                  </a:lnTo>
                  <a:lnTo>
                    <a:pt x="848" y="1458"/>
                  </a:lnTo>
                  <a:lnTo>
                    <a:pt x="848" y="1457"/>
                  </a:lnTo>
                  <a:lnTo>
                    <a:pt x="849" y="1456"/>
                  </a:lnTo>
                  <a:lnTo>
                    <a:pt x="849" y="1455"/>
                  </a:lnTo>
                  <a:lnTo>
                    <a:pt x="843" y="1445"/>
                  </a:lnTo>
                  <a:lnTo>
                    <a:pt x="835" y="1436"/>
                  </a:lnTo>
                  <a:lnTo>
                    <a:pt x="830" y="1433"/>
                  </a:lnTo>
                  <a:lnTo>
                    <a:pt x="825" y="1431"/>
                  </a:lnTo>
                  <a:lnTo>
                    <a:pt x="821" y="1427"/>
                  </a:lnTo>
                  <a:lnTo>
                    <a:pt x="817" y="1422"/>
                  </a:lnTo>
                  <a:lnTo>
                    <a:pt x="815" y="1421"/>
                  </a:lnTo>
                  <a:lnTo>
                    <a:pt x="807" y="1421"/>
                  </a:lnTo>
                  <a:lnTo>
                    <a:pt x="804" y="1420"/>
                  </a:lnTo>
                  <a:lnTo>
                    <a:pt x="804" y="1420"/>
                  </a:lnTo>
                  <a:lnTo>
                    <a:pt x="803" y="1419"/>
                  </a:lnTo>
                  <a:lnTo>
                    <a:pt x="804" y="1418"/>
                  </a:lnTo>
                  <a:lnTo>
                    <a:pt x="804" y="1414"/>
                  </a:lnTo>
                  <a:lnTo>
                    <a:pt x="802" y="1412"/>
                  </a:lnTo>
                  <a:lnTo>
                    <a:pt x="800" y="1411"/>
                  </a:lnTo>
                  <a:lnTo>
                    <a:pt x="797" y="1409"/>
                  </a:lnTo>
                  <a:lnTo>
                    <a:pt x="796" y="1407"/>
                  </a:lnTo>
                  <a:lnTo>
                    <a:pt x="796" y="1404"/>
                  </a:lnTo>
                  <a:lnTo>
                    <a:pt x="798" y="1400"/>
                  </a:lnTo>
                  <a:lnTo>
                    <a:pt x="803" y="1395"/>
                  </a:lnTo>
                  <a:lnTo>
                    <a:pt x="808" y="1391"/>
                  </a:lnTo>
                  <a:lnTo>
                    <a:pt x="812" y="1388"/>
                  </a:lnTo>
                  <a:lnTo>
                    <a:pt x="816" y="1386"/>
                  </a:lnTo>
                  <a:lnTo>
                    <a:pt x="822" y="1384"/>
                  </a:lnTo>
                  <a:lnTo>
                    <a:pt x="823" y="1382"/>
                  </a:lnTo>
                  <a:lnTo>
                    <a:pt x="825" y="1378"/>
                  </a:lnTo>
                  <a:lnTo>
                    <a:pt x="827" y="1373"/>
                  </a:lnTo>
                  <a:lnTo>
                    <a:pt x="828" y="1367"/>
                  </a:lnTo>
                  <a:lnTo>
                    <a:pt x="827" y="1368"/>
                  </a:lnTo>
                  <a:lnTo>
                    <a:pt x="827" y="1369"/>
                  </a:lnTo>
                  <a:lnTo>
                    <a:pt x="826" y="1371"/>
                  </a:lnTo>
                  <a:lnTo>
                    <a:pt x="825" y="1372"/>
                  </a:lnTo>
                  <a:lnTo>
                    <a:pt x="823" y="1372"/>
                  </a:lnTo>
                  <a:lnTo>
                    <a:pt x="820" y="1373"/>
                  </a:lnTo>
                  <a:lnTo>
                    <a:pt x="816" y="1375"/>
                  </a:lnTo>
                  <a:lnTo>
                    <a:pt x="813" y="1376"/>
                  </a:lnTo>
                  <a:lnTo>
                    <a:pt x="810" y="1376"/>
                  </a:lnTo>
                  <a:lnTo>
                    <a:pt x="807" y="1375"/>
                  </a:lnTo>
                  <a:lnTo>
                    <a:pt x="805" y="1372"/>
                  </a:lnTo>
                  <a:lnTo>
                    <a:pt x="805" y="1367"/>
                  </a:lnTo>
                  <a:lnTo>
                    <a:pt x="806" y="1363"/>
                  </a:lnTo>
                  <a:lnTo>
                    <a:pt x="808" y="1359"/>
                  </a:lnTo>
                  <a:lnTo>
                    <a:pt x="811" y="1357"/>
                  </a:lnTo>
                  <a:lnTo>
                    <a:pt x="815" y="1356"/>
                  </a:lnTo>
                  <a:lnTo>
                    <a:pt x="818" y="1354"/>
                  </a:lnTo>
                  <a:lnTo>
                    <a:pt x="821" y="1352"/>
                  </a:lnTo>
                  <a:lnTo>
                    <a:pt x="821" y="1351"/>
                  </a:lnTo>
                  <a:lnTo>
                    <a:pt x="820" y="1351"/>
                  </a:lnTo>
                  <a:lnTo>
                    <a:pt x="819" y="1351"/>
                  </a:lnTo>
                  <a:lnTo>
                    <a:pt x="818" y="1351"/>
                  </a:lnTo>
                  <a:lnTo>
                    <a:pt x="817" y="1350"/>
                  </a:lnTo>
                  <a:lnTo>
                    <a:pt x="817" y="1350"/>
                  </a:lnTo>
                  <a:lnTo>
                    <a:pt x="817" y="1349"/>
                  </a:lnTo>
                  <a:lnTo>
                    <a:pt x="818" y="1347"/>
                  </a:lnTo>
                  <a:lnTo>
                    <a:pt x="821" y="1346"/>
                  </a:lnTo>
                  <a:lnTo>
                    <a:pt x="823" y="1345"/>
                  </a:lnTo>
                  <a:lnTo>
                    <a:pt x="825" y="1343"/>
                  </a:lnTo>
                  <a:lnTo>
                    <a:pt x="826" y="1339"/>
                  </a:lnTo>
                  <a:lnTo>
                    <a:pt x="825" y="1336"/>
                  </a:lnTo>
                  <a:lnTo>
                    <a:pt x="826" y="1332"/>
                  </a:lnTo>
                  <a:lnTo>
                    <a:pt x="829" y="1331"/>
                  </a:lnTo>
                  <a:lnTo>
                    <a:pt x="833" y="1329"/>
                  </a:lnTo>
                  <a:lnTo>
                    <a:pt x="838" y="1327"/>
                  </a:lnTo>
                  <a:lnTo>
                    <a:pt x="846" y="1324"/>
                  </a:lnTo>
                  <a:lnTo>
                    <a:pt x="848" y="1322"/>
                  </a:lnTo>
                  <a:lnTo>
                    <a:pt x="849" y="1321"/>
                  </a:lnTo>
                  <a:lnTo>
                    <a:pt x="849" y="1320"/>
                  </a:lnTo>
                  <a:lnTo>
                    <a:pt x="848" y="1319"/>
                  </a:lnTo>
                  <a:lnTo>
                    <a:pt x="847" y="1319"/>
                  </a:lnTo>
                  <a:lnTo>
                    <a:pt x="846" y="1318"/>
                  </a:lnTo>
                  <a:lnTo>
                    <a:pt x="845" y="1318"/>
                  </a:lnTo>
                  <a:lnTo>
                    <a:pt x="845" y="1318"/>
                  </a:lnTo>
                  <a:lnTo>
                    <a:pt x="853" y="1311"/>
                  </a:lnTo>
                  <a:lnTo>
                    <a:pt x="862" y="1306"/>
                  </a:lnTo>
                  <a:lnTo>
                    <a:pt x="869" y="1299"/>
                  </a:lnTo>
                  <a:lnTo>
                    <a:pt x="870" y="1298"/>
                  </a:lnTo>
                  <a:lnTo>
                    <a:pt x="871" y="1297"/>
                  </a:lnTo>
                  <a:lnTo>
                    <a:pt x="871" y="1294"/>
                  </a:lnTo>
                  <a:lnTo>
                    <a:pt x="871" y="1293"/>
                  </a:lnTo>
                  <a:lnTo>
                    <a:pt x="873" y="1291"/>
                  </a:lnTo>
                  <a:lnTo>
                    <a:pt x="874" y="1290"/>
                  </a:lnTo>
                  <a:lnTo>
                    <a:pt x="878" y="1285"/>
                  </a:lnTo>
                  <a:lnTo>
                    <a:pt x="880" y="1283"/>
                  </a:lnTo>
                  <a:lnTo>
                    <a:pt x="882" y="1281"/>
                  </a:lnTo>
                  <a:lnTo>
                    <a:pt x="883" y="1278"/>
                  </a:lnTo>
                  <a:lnTo>
                    <a:pt x="883" y="1277"/>
                  </a:lnTo>
                  <a:lnTo>
                    <a:pt x="882" y="1277"/>
                  </a:lnTo>
                  <a:lnTo>
                    <a:pt x="880" y="1278"/>
                  </a:lnTo>
                  <a:lnTo>
                    <a:pt x="879" y="1278"/>
                  </a:lnTo>
                  <a:lnTo>
                    <a:pt x="878" y="1279"/>
                  </a:lnTo>
                  <a:lnTo>
                    <a:pt x="877" y="1279"/>
                  </a:lnTo>
                  <a:lnTo>
                    <a:pt x="877" y="1278"/>
                  </a:lnTo>
                  <a:lnTo>
                    <a:pt x="875" y="1271"/>
                  </a:lnTo>
                  <a:lnTo>
                    <a:pt x="876" y="1264"/>
                  </a:lnTo>
                  <a:lnTo>
                    <a:pt x="875" y="1257"/>
                  </a:lnTo>
                  <a:lnTo>
                    <a:pt x="874" y="1249"/>
                  </a:lnTo>
                  <a:lnTo>
                    <a:pt x="873" y="1240"/>
                  </a:lnTo>
                  <a:lnTo>
                    <a:pt x="870" y="1232"/>
                  </a:lnTo>
                  <a:lnTo>
                    <a:pt x="868" y="1229"/>
                  </a:lnTo>
                  <a:lnTo>
                    <a:pt x="865" y="1227"/>
                  </a:lnTo>
                  <a:lnTo>
                    <a:pt x="862" y="1225"/>
                  </a:lnTo>
                  <a:lnTo>
                    <a:pt x="860" y="1221"/>
                  </a:lnTo>
                  <a:lnTo>
                    <a:pt x="860" y="1220"/>
                  </a:lnTo>
                  <a:lnTo>
                    <a:pt x="858" y="1220"/>
                  </a:lnTo>
                  <a:lnTo>
                    <a:pt x="858" y="1220"/>
                  </a:lnTo>
                  <a:lnTo>
                    <a:pt x="859" y="1219"/>
                  </a:lnTo>
                  <a:lnTo>
                    <a:pt x="859" y="1218"/>
                  </a:lnTo>
                  <a:lnTo>
                    <a:pt x="859" y="1217"/>
                  </a:lnTo>
                  <a:lnTo>
                    <a:pt x="859" y="1216"/>
                  </a:lnTo>
                  <a:lnTo>
                    <a:pt x="858" y="1215"/>
                  </a:lnTo>
                  <a:lnTo>
                    <a:pt x="858" y="1215"/>
                  </a:lnTo>
                  <a:lnTo>
                    <a:pt x="858" y="1215"/>
                  </a:lnTo>
                  <a:lnTo>
                    <a:pt x="858" y="1214"/>
                  </a:lnTo>
                  <a:lnTo>
                    <a:pt x="858" y="1214"/>
                  </a:lnTo>
                  <a:lnTo>
                    <a:pt x="859" y="1213"/>
                  </a:lnTo>
                  <a:lnTo>
                    <a:pt x="859" y="1213"/>
                  </a:lnTo>
                  <a:lnTo>
                    <a:pt x="855" y="1211"/>
                  </a:lnTo>
                  <a:lnTo>
                    <a:pt x="852" y="1210"/>
                  </a:lnTo>
                  <a:lnTo>
                    <a:pt x="849" y="1209"/>
                  </a:lnTo>
                  <a:lnTo>
                    <a:pt x="844" y="1210"/>
                  </a:lnTo>
                  <a:lnTo>
                    <a:pt x="839" y="1212"/>
                  </a:lnTo>
                  <a:lnTo>
                    <a:pt x="834" y="1216"/>
                  </a:lnTo>
                  <a:lnTo>
                    <a:pt x="829" y="1220"/>
                  </a:lnTo>
                  <a:lnTo>
                    <a:pt x="825" y="1224"/>
                  </a:lnTo>
                  <a:lnTo>
                    <a:pt x="823" y="1226"/>
                  </a:lnTo>
                  <a:lnTo>
                    <a:pt x="822" y="1230"/>
                  </a:lnTo>
                  <a:lnTo>
                    <a:pt x="823" y="1234"/>
                  </a:lnTo>
                  <a:lnTo>
                    <a:pt x="824" y="1238"/>
                  </a:lnTo>
                  <a:lnTo>
                    <a:pt x="823" y="1241"/>
                  </a:lnTo>
                  <a:lnTo>
                    <a:pt x="821" y="1243"/>
                  </a:lnTo>
                  <a:lnTo>
                    <a:pt x="817" y="1244"/>
                  </a:lnTo>
                  <a:lnTo>
                    <a:pt x="814" y="1243"/>
                  </a:lnTo>
                  <a:lnTo>
                    <a:pt x="813" y="1241"/>
                  </a:lnTo>
                  <a:lnTo>
                    <a:pt x="813" y="1239"/>
                  </a:lnTo>
                  <a:lnTo>
                    <a:pt x="814" y="1237"/>
                  </a:lnTo>
                  <a:lnTo>
                    <a:pt x="813" y="1235"/>
                  </a:lnTo>
                  <a:lnTo>
                    <a:pt x="812" y="1233"/>
                  </a:lnTo>
                  <a:lnTo>
                    <a:pt x="810" y="1233"/>
                  </a:lnTo>
                  <a:lnTo>
                    <a:pt x="807" y="1235"/>
                  </a:lnTo>
                  <a:lnTo>
                    <a:pt x="805" y="1237"/>
                  </a:lnTo>
                  <a:lnTo>
                    <a:pt x="803" y="1238"/>
                  </a:lnTo>
                  <a:lnTo>
                    <a:pt x="800" y="1236"/>
                  </a:lnTo>
                  <a:lnTo>
                    <a:pt x="797" y="1234"/>
                  </a:lnTo>
                  <a:lnTo>
                    <a:pt x="794" y="1231"/>
                  </a:lnTo>
                  <a:lnTo>
                    <a:pt x="791" y="1230"/>
                  </a:lnTo>
                  <a:lnTo>
                    <a:pt x="787" y="1231"/>
                  </a:lnTo>
                  <a:lnTo>
                    <a:pt x="784" y="1234"/>
                  </a:lnTo>
                  <a:lnTo>
                    <a:pt x="780" y="1236"/>
                  </a:lnTo>
                  <a:lnTo>
                    <a:pt x="777" y="1237"/>
                  </a:lnTo>
                  <a:lnTo>
                    <a:pt x="775" y="1235"/>
                  </a:lnTo>
                  <a:lnTo>
                    <a:pt x="774" y="1233"/>
                  </a:lnTo>
                  <a:lnTo>
                    <a:pt x="774" y="1230"/>
                  </a:lnTo>
                  <a:lnTo>
                    <a:pt x="772" y="1228"/>
                  </a:lnTo>
                  <a:lnTo>
                    <a:pt x="769" y="1227"/>
                  </a:lnTo>
                  <a:lnTo>
                    <a:pt x="767" y="1228"/>
                  </a:lnTo>
                  <a:lnTo>
                    <a:pt x="764" y="1229"/>
                  </a:lnTo>
                  <a:lnTo>
                    <a:pt x="762" y="1229"/>
                  </a:lnTo>
                  <a:lnTo>
                    <a:pt x="761" y="1230"/>
                  </a:lnTo>
                  <a:lnTo>
                    <a:pt x="761" y="1228"/>
                  </a:lnTo>
                  <a:lnTo>
                    <a:pt x="762" y="1227"/>
                  </a:lnTo>
                  <a:lnTo>
                    <a:pt x="764" y="1224"/>
                  </a:lnTo>
                  <a:lnTo>
                    <a:pt x="763" y="1223"/>
                  </a:lnTo>
                  <a:lnTo>
                    <a:pt x="760" y="1219"/>
                  </a:lnTo>
                  <a:lnTo>
                    <a:pt x="758" y="1216"/>
                  </a:lnTo>
                  <a:lnTo>
                    <a:pt x="756" y="1215"/>
                  </a:lnTo>
                  <a:lnTo>
                    <a:pt x="754" y="1216"/>
                  </a:lnTo>
                  <a:lnTo>
                    <a:pt x="753" y="1217"/>
                  </a:lnTo>
                  <a:lnTo>
                    <a:pt x="750" y="1219"/>
                  </a:lnTo>
                  <a:lnTo>
                    <a:pt x="748" y="1218"/>
                  </a:lnTo>
                  <a:lnTo>
                    <a:pt x="745" y="1216"/>
                  </a:lnTo>
                  <a:lnTo>
                    <a:pt x="744" y="1216"/>
                  </a:lnTo>
                  <a:lnTo>
                    <a:pt x="744" y="1215"/>
                  </a:lnTo>
                  <a:lnTo>
                    <a:pt x="744" y="1213"/>
                  </a:lnTo>
                  <a:lnTo>
                    <a:pt x="743" y="1212"/>
                  </a:lnTo>
                  <a:lnTo>
                    <a:pt x="743" y="1211"/>
                  </a:lnTo>
                  <a:lnTo>
                    <a:pt x="743" y="1210"/>
                  </a:lnTo>
                  <a:lnTo>
                    <a:pt x="739" y="1209"/>
                  </a:lnTo>
                  <a:lnTo>
                    <a:pt x="735" y="1208"/>
                  </a:lnTo>
                  <a:lnTo>
                    <a:pt x="732" y="1206"/>
                  </a:lnTo>
                  <a:lnTo>
                    <a:pt x="729" y="1202"/>
                  </a:lnTo>
                  <a:lnTo>
                    <a:pt x="726" y="1198"/>
                  </a:lnTo>
                  <a:lnTo>
                    <a:pt x="724" y="1194"/>
                  </a:lnTo>
                  <a:lnTo>
                    <a:pt x="720" y="1191"/>
                  </a:lnTo>
                  <a:lnTo>
                    <a:pt x="717" y="1188"/>
                  </a:lnTo>
                  <a:lnTo>
                    <a:pt x="712" y="1186"/>
                  </a:lnTo>
                  <a:lnTo>
                    <a:pt x="708" y="1184"/>
                  </a:lnTo>
                  <a:lnTo>
                    <a:pt x="707" y="1183"/>
                  </a:lnTo>
                  <a:lnTo>
                    <a:pt x="705" y="1180"/>
                  </a:lnTo>
                  <a:lnTo>
                    <a:pt x="704" y="1179"/>
                  </a:lnTo>
                  <a:lnTo>
                    <a:pt x="703" y="1177"/>
                  </a:lnTo>
                  <a:lnTo>
                    <a:pt x="695" y="1173"/>
                  </a:lnTo>
                  <a:lnTo>
                    <a:pt x="691" y="1172"/>
                  </a:lnTo>
                  <a:lnTo>
                    <a:pt x="687" y="1169"/>
                  </a:lnTo>
                  <a:lnTo>
                    <a:pt x="685" y="1167"/>
                  </a:lnTo>
                  <a:lnTo>
                    <a:pt x="685" y="1166"/>
                  </a:lnTo>
                  <a:lnTo>
                    <a:pt x="686" y="1166"/>
                  </a:lnTo>
                  <a:lnTo>
                    <a:pt x="692" y="1166"/>
                  </a:lnTo>
                  <a:lnTo>
                    <a:pt x="692" y="1165"/>
                  </a:lnTo>
                  <a:lnTo>
                    <a:pt x="690" y="1161"/>
                  </a:lnTo>
                  <a:lnTo>
                    <a:pt x="686" y="1159"/>
                  </a:lnTo>
                  <a:lnTo>
                    <a:pt x="682" y="1158"/>
                  </a:lnTo>
                  <a:lnTo>
                    <a:pt x="681" y="1158"/>
                  </a:lnTo>
                  <a:lnTo>
                    <a:pt x="681" y="1163"/>
                  </a:lnTo>
                  <a:lnTo>
                    <a:pt x="681" y="1163"/>
                  </a:lnTo>
                  <a:lnTo>
                    <a:pt x="675" y="1162"/>
                  </a:lnTo>
                  <a:lnTo>
                    <a:pt x="666" y="1160"/>
                  </a:lnTo>
                  <a:lnTo>
                    <a:pt x="656" y="1158"/>
                  </a:lnTo>
                  <a:lnTo>
                    <a:pt x="645" y="1156"/>
                  </a:lnTo>
                  <a:lnTo>
                    <a:pt x="633" y="1154"/>
                  </a:lnTo>
                  <a:lnTo>
                    <a:pt x="622" y="1151"/>
                  </a:lnTo>
                  <a:lnTo>
                    <a:pt x="611" y="1148"/>
                  </a:lnTo>
                  <a:lnTo>
                    <a:pt x="603" y="1145"/>
                  </a:lnTo>
                  <a:lnTo>
                    <a:pt x="596" y="1142"/>
                  </a:lnTo>
                  <a:lnTo>
                    <a:pt x="592" y="1139"/>
                  </a:lnTo>
                  <a:lnTo>
                    <a:pt x="589" y="1136"/>
                  </a:lnTo>
                  <a:lnTo>
                    <a:pt x="586" y="1131"/>
                  </a:lnTo>
                  <a:lnTo>
                    <a:pt x="583" y="1130"/>
                  </a:lnTo>
                  <a:lnTo>
                    <a:pt x="582" y="1130"/>
                  </a:lnTo>
                  <a:lnTo>
                    <a:pt x="581" y="1130"/>
                  </a:lnTo>
                  <a:lnTo>
                    <a:pt x="578" y="1128"/>
                  </a:lnTo>
                  <a:lnTo>
                    <a:pt x="577" y="1126"/>
                  </a:lnTo>
                  <a:lnTo>
                    <a:pt x="578" y="1126"/>
                  </a:lnTo>
                  <a:lnTo>
                    <a:pt x="578" y="1126"/>
                  </a:lnTo>
                  <a:lnTo>
                    <a:pt x="577" y="1125"/>
                  </a:lnTo>
                  <a:lnTo>
                    <a:pt x="574" y="1123"/>
                  </a:lnTo>
                  <a:lnTo>
                    <a:pt x="570" y="1120"/>
                  </a:lnTo>
                  <a:lnTo>
                    <a:pt x="566" y="1118"/>
                  </a:lnTo>
                  <a:lnTo>
                    <a:pt x="564" y="1117"/>
                  </a:lnTo>
                  <a:lnTo>
                    <a:pt x="563" y="1116"/>
                  </a:lnTo>
                  <a:lnTo>
                    <a:pt x="562" y="1117"/>
                  </a:lnTo>
                  <a:lnTo>
                    <a:pt x="562" y="1117"/>
                  </a:lnTo>
                  <a:lnTo>
                    <a:pt x="560" y="1117"/>
                  </a:lnTo>
                  <a:lnTo>
                    <a:pt x="558" y="1117"/>
                  </a:lnTo>
                  <a:lnTo>
                    <a:pt x="553" y="1115"/>
                  </a:lnTo>
                  <a:lnTo>
                    <a:pt x="547" y="1113"/>
                  </a:lnTo>
                  <a:lnTo>
                    <a:pt x="546" y="1112"/>
                  </a:lnTo>
                  <a:lnTo>
                    <a:pt x="546" y="1111"/>
                  </a:lnTo>
                  <a:lnTo>
                    <a:pt x="546" y="1110"/>
                  </a:lnTo>
                  <a:lnTo>
                    <a:pt x="546" y="1109"/>
                  </a:lnTo>
                  <a:lnTo>
                    <a:pt x="545" y="1109"/>
                  </a:lnTo>
                  <a:lnTo>
                    <a:pt x="545" y="1109"/>
                  </a:lnTo>
                  <a:lnTo>
                    <a:pt x="541" y="1110"/>
                  </a:lnTo>
                  <a:lnTo>
                    <a:pt x="539" y="1112"/>
                  </a:lnTo>
                  <a:lnTo>
                    <a:pt x="536" y="1115"/>
                  </a:lnTo>
                  <a:lnTo>
                    <a:pt x="534" y="1116"/>
                  </a:lnTo>
                  <a:lnTo>
                    <a:pt x="533" y="1117"/>
                  </a:lnTo>
                  <a:lnTo>
                    <a:pt x="530" y="1118"/>
                  </a:lnTo>
                  <a:lnTo>
                    <a:pt x="517" y="1121"/>
                  </a:lnTo>
                  <a:lnTo>
                    <a:pt x="514" y="1122"/>
                  </a:lnTo>
                  <a:lnTo>
                    <a:pt x="513" y="1122"/>
                  </a:lnTo>
                  <a:lnTo>
                    <a:pt x="508" y="1120"/>
                  </a:lnTo>
                  <a:lnTo>
                    <a:pt x="504" y="1118"/>
                  </a:lnTo>
                  <a:lnTo>
                    <a:pt x="499" y="1117"/>
                  </a:lnTo>
                  <a:lnTo>
                    <a:pt x="493" y="1116"/>
                  </a:lnTo>
                  <a:lnTo>
                    <a:pt x="488" y="1115"/>
                  </a:lnTo>
                  <a:lnTo>
                    <a:pt x="486" y="1115"/>
                  </a:lnTo>
                  <a:lnTo>
                    <a:pt x="484" y="1113"/>
                  </a:lnTo>
                  <a:lnTo>
                    <a:pt x="482" y="1112"/>
                  </a:lnTo>
                  <a:lnTo>
                    <a:pt x="481" y="1111"/>
                  </a:lnTo>
                  <a:lnTo>
                    <a:pt x="478" y="1110"/>
                  </a:lnTo>
                  <a:lnTo>
                    <a:pt x="476" y="1109"/>
                  </a:lnTo>
                  <a:lnTo>
                    <a:pt x="473" y="1109"/>
                  </a:lnTo>
                  <a:lnTo>
                    <a:pt x="472" y="1108"/>
                  </a:lnTo>
                  <a:lnTo>
                    <a:pt x="470" y="1105"/>
                  </a:lnTo>
                  <a:lnTo>
                    <a:pt x="469" y="1104"/>
                  </a:lnTo>
                  <a:lnTo>
                    <a:pt x="468" y="1104"/>
                  </a:lnTo>
                  <a:lnTo>
                    <a:pt x="462" y="1102"/>
                  </a:lnTo>
                  <a:lnTo>
                    <a:pt x="456" y="1101"/>
                  </a:lnTo>
                  <a:lnTo>
                    <a:pt x="450" y="1100"/>
                  </a:lnTo>
                  <a:lnTo>
                    <a:pt x="449" y="1099"/>
                  </a:lnTo>
                  <a:lnTo>
                    <a:pt x="449" y="1098"/>
                  </a:lnTo>
                  <a:lnTo>
                    <a:pt x="447" y="1097"/>
                  </a:lnTo>
                  <a:lnTo>
                    <a:pt x="439" y="1094"/>
                  </a:lnTo>
                  <a:lnTo>
                    <a:pt x="432" y="1090"/>
                  </a:lnTo>
                  <a:lnTo>
                    <a:pt x="424" y="1087"/>
                  </a:lnTo>
                  <a:lnTo>
                    <a:pt x="424" y="1087"/>
                  </a:lnTo>
                  <a:lnTo>
                    <a:pt x="424" y="1086"/>
                  </a:lnTo>
                  <a:lnTo>
                    <a:pt x="413" y="1076"/>
                  </a:lnTo>
                  <a:lnTo>
                    <a:pt x="408" y="1073"/>
                  </a:lnTo>
                  <a:lnTo>
                    <a:pt x="403" y="1071"/>
                  </a:lnTo>
                  <a:lnTo>
                    <a:pt x="398" y="1071"/>
                  </a:lnTo>
                  <a:lnTo>
                    <a:pt x="393" y="1070"/>
                  </a:lnTo>
                  <a:lnTo>
                    <a:pt x="387" y="1068"/>
                  </a:lnTo>
                  <a:lnTo>
                    <a:pt x="383" y="1066"/>
                  </a:lnTo>
                  <a:lnTo>
                    <a:pt x="380" y="1064"/>
                  </a:lnTo>
                  <a:lnTo>
                    <a:pt x="379" y="1063"/>
                  </a:lnTo>
                  <a:lnTo>
                    <a:pt x="379" y="1062"/>
                  </a:lnTo>
                  <a:lnTo>
                    <a:pt x="378" y="1061"/>
                  </a:lnTo>
                  <a:lnTo>
                    <a:pt x="377" y="1059"/>
                  </a:lnTo>
                  <a:lnTo>
                    <a:pt x="374" y="1056"/>
                  </a:lnTo>
                  <a:lnTo>
                    <a:pt x="370" y="1051"/>
                  </a:lnTo>
                  <a:lnTo>
                    <a:pt x="368" y="1050"/>
                  </a:lnTo>
                  <a:lnTo>
                    <a:pt x="364" y="1049"/>
                  </a:lnTo>
                  <a:lnTo>
                    <a:pt x="357" y="1045"/>
                  </a:lnTo>
                  <a:lnTo>
                    <a:pt x="351" y="1041"/>
                  </a:lnTo>
                  <a:lnTo>
                    <a:pt x="350" y="1040"/>
                  </a:lnTo>
                  <a:lnTo>
                    <a:pt x="348" y="1036"/>
                  </a:lnTo>
                  <a:lnTo>
                    <a:pt x="346" y="1033"/>
                  </a:lnTo>
                  <a:lnTo>
                    <a:pt x="343" y="1029"/>
                  </a:lnTo>
                  <a:lnTo>
                    <a:pt x="341" y="1025"/>
                  </a:lnTo>
                  <a:lnTo>
                    <a:pt x="339" y="1021"/>
                  </a:lnTo>
                  <a:lnTo>
                    <a:pt x="339" y="1019"/>
                  </a:lnTo>
                  <a:lnTo>
                    <a:pt x="341" y="1018"/>
                  </a:lnTo>
                  <a:lnTo>
                    <a:pt x="346" y="1018"/>
                  </a:lnTo>
                  <a:lnTo>
                    <a:pt x="348" y="1017"/>
                  </a:lnTo>
                  <a:lnTo>
                    <a:pt x="348" y="1016"/>
                  </a:lnTo>
                  <a:lnTo>
                    <a:pt x="345" y="1014"/>
                  </a:lnTo>
                  <a:lnTo>
                    <a:pt x="343" y="1014"/>
                  </a:lnTo>
                  <a:lnTo>
                    <a:pt x="342" y="1013"/>
                  </a:lnTo>
                  <a:lnTo>
                    <a:pt x="342" y="1012"/>
                  </a:lnTo>
                  <a:lnTo>
                    <a:pt x="344" y="1009"/>
                  </a:lnTo>
                  <a:lnTo>
                    <a:pt x="346" y="1006"/>
                  </a:lnTo>
                  <a:lnTo>
                    <a:pt x="349" y="1003"/>
                  </a:lnTo>
                  <a:lnTo>
                    <a:pt x="350" y="1000"/>
                  </a:lnTo>
                  <a:lnTo>
                    <a:pt x="349" y="997"/>
                  </a:lnTo>
                  <a:lnTo>
                    <a:pt x="344" y="992"/>
                  </a:lnTo>
                  <a:lnTo>
                    <a:pt x="341" y="989"/>
                  </a:lnTo>
                  <a:lnTo>
                    <a:pt x="341" y="984"/>
                  </a:lnTo>
                  <a:lnTo>
                    <a:pt x="341" y="978"/>
                  </a:lnTo>
                  <a:lnTo>
                    <a:pt x="339" y="974"/>
                  </a:lnTo>
                  <a:lnTo>
                    <a:pt x="336" y="970"/>
                  </a:lnTo>
                  <a:lnTo>
                    <a:pt x="332" y="967"/>
                  </a:lnTo>
                  <a:lnTo>
                    <a:pt x="329" y="963"/>
                  </a:lnTo>
                  <a:lnTo>
                    <a:pt x="328" y="962"/>
                  </a:lnTo>
                  <a:lnTo>
                    <a:pt x="328" y="961"/>
                  </a:lnTo>
                  <a:lnTo>
                    <a:pt x="328" y="960"/>
                  </a:lnTo>
                  <a:lnTo>
                    <a:pt x="327" y="959"/>
                  </a:lnTo>
                  <a:lnTo>
                    <a:pt x="324" y="954"/>
                  </a:lnTo>
                  <a:lnTo>
                    <a:pt x="321" y="949"/>
                  </a:lnTo>
                  <a:lnTo>
                    <a:pt x="318" y="945"/>
                  </a:lnTo>
                  <a:lnTo>
                    <a:pt x="313" y="942"/>
                  </a:lnTo>
                  <a:lnTo>
                    <a:pt x="309" y="938"/>
                  </a:lnTo>
                  <a:lnTo>
                    <a:pt x="306" y="934"/>
                  </a:lnTo>
                  <a:lnTo>
                    <a:pt x="306" y="934"/>
                  </a:lnTo>
                  <a:lnTo>
                    <a:pt x="308" y="934"/>
                  </a:lnTo>
                  <a:lnTo>
                    <a:pt x="308" y="934"/>
                  </a:lnTo>
                  <a:lnTo>
                    <a:pt x="309" y="934"/>
                  </a:lnTo>
                  <a:lnTo>
                    <a:pt x="310" y="935"/>
                  </a:lnTo>
                  <a:lnTo>
                    <a:pt x="311" y="935"/>
                  </a:lnTo>
                  <a:lnTo>
                    <a:pt x="311" y="934"/>
                  </a:lnTo>
                  <a:lnTo>
                    <a:pt x="307" y="930"/>
                  </a:lnTo>
                  <a:lnTo>
                    <a:pt x="302" y="925"/>
                  </a:lnTo>
                  <a:lnTo>
                    <a:pt x="298" y="920"/>
                  </a:lnTo>
                  <a:lnTo>
                    <a:pt x="299" y="920"/>
                  </a:lnTo>
                  <a:lnTo>
                    <a:pt x="302" y="922"/>
                  </a:lnTo>
                  <a:lnTo>
                    <a:pt x="303" y="922"/>
                  </a:lnTo>
                  <a:lnTo>
                    <a:pt x="285" y="909"/>
                  </a:lnTo>
                  <a:lnTo>
                    <a:pt x="281" y="907"/>
                  </a:lnTo>
                  <a:lnTo>
                    <a:pt x="280" y="907"/>
                  </a:lnTo>
                  <a:lnTo>
                    <a:pt x="278" y="902"/>
                  </a:lnTo>
                  <a:lnTo>
                    <a:pt x="278" y="899"/>
                  </a:lnTo>
                  <a:lnTo>
                    <a:pt x="278" y="897"/>
                  </a:lnTo>
                  <a:lnTo>
                    <a:pt x="278" y="897"/>
                  </a:lnTo>
                  <a:lnTo>
                    <a:pt x="280" y="898"/>
                  </a:lnTo>
                  <a:lnTo>
                    <a:pt x="283" y="900"/>
                  </a:lnTo>
                  <a:lnTo>
                    <a:pt x="284" y="901"/>
                  </a:lnTo>
                  <a:lnTo>
                    <a:pt x="285" y="900"/>
                  </a:lnTo>
                  <a:lnTo>
                    <a:pt x="287" y="898"/>
                  </a:lnTo>
                  <a:lnTo>
                    <a:pt x="287" y="895"/>
                  </a:lnTo>
                  <a:lnTo>
                    <a:pt x="287" y="893"/>
                  </a:lnTo>
                  <a:lnTo>
                    <a:pt x="284" y="891"/>
                  </a:lnTo>
                  <a:lnTo>
                    <a:pt x="277" y="880"/>
                  </a:lnTo>
                  <a:lnTo>
                    <a:pt x="275" y="877"/>
                  </a:lnTo>
                  <a:lnTo>
                    <a:pt x="274" y="876"/>
                  </a:lnTo>
                  <a:lnTo>
                    <a:pt x="271" y="874"/>
                  </a:lnTo>
                  <a:lnTo>
                    <a:pt x="266" y="872"/>
                  </a:lnTo>
                  <a:lnTo>
                    <a:pt x="264" y="870"/>
                  </a:lnTo>
                  <a:lnTo>
                    <a:pt x="264" y="867"/>
                  </a:lnTo>
                  <a:lnTo>
                    <a:pt x="266" y="861"/>
                  </a:lnTo>
                  <a:lnTo>
                    <a:pt x="266" y="858"/>
                  </a:lnTo>
                  <a:lnTo>
                    <a:pt x="264" y="857"/>
                  </a:lnTo>
                  <a:lnTo>
                    <a:pt x="259" y="856"/>
                  </a:lnTo>
                  <a:lnTo>
                    <a:pt x="256" y="855"/>
                  </a:lnTo>
                  <a:lnTo>
                    <a:pt x="254" y="852"/>
                  </a:lnTo>
                  <a:lnTo>
                    <a:pt x="253" y="849"/>
                  </a:lnTo>
                  <a:lnTo>
                    <a:pt x="252" y="846"/>
                  </a:lnTo>
                  <a:lnTo>
                    <a:pt x="251" y="845"/>
                  </a:lnTo>
                  <a:lnTo>
                    <a:pt x="250" y="844"/>
                  </a:lnTo>
                  <a:lnTo>
                    <a:pt x="249" y="844"/>
                  </a:lnTo>
                  <a:lnTo>
                    <a:pt x="248" y="843"/>
                  </a:lnTo>
                  <a:lnTo>
                    <a:pt x="247" y="843"/>
                  </a:lnTo>
                  <a:lnTo>
                    <a:pt x="242" y="835"/>
                  </a:lnTo>
                  <a:lnTo>
                    <a:pt x="238" y="824"/>
                  </a:lnTo>
                  <a:lnTo>
                    <a:pt x="235" y="813"/>
                  </a:lnTo>
                  <a:lnTo>
                    <a:pt x="232" y="803"/>
                  </a:lnTo>
                  <a:lnTo>
                    <a:pt x="231" y="793"/>
                  </a:lnTo>
                  <a:lnTo>
                    <a:pt x="232" y="789"/>
                  </a:lnTo>
                  <a:lnTo>
                    <a:pt x="233" y="786"/>
                  </a:lnTo>
                  <a:lnTo>
                    <a:pt x="233" y="783"/>
                  </a:lnTo>
                  <a:lnTo>
                    <a:pt x="232" y="782"/>
                  </a:lnTo>
                  <a:lnTo>
                    <a:pt x="231" y="781"/>
                  </a:lnTo>
                  <a:lnTo>
                    <a:pt x="230" y="781"/>
                  </a:lnTo>
                  <a:lnTo>
                    <a:pt x="227" y="780"/>
                  </a:lnTo>
                  <a:lnTo>
                    <a:pt x="225" y="779"/>
                  </a:lnTo>
                  <a:lnTo>
                    <a:pt x="224" y="778"/>
                  </a:lnTo>
                  <a:lnTo>
                    <a:pt x="223" y="776"/>
                  </a:lnTo>
                  <a:lnTo>
                    <a:pt x="222" y="775"/>
                  </a:lnTo>
                  <a:lnTo>
                    <a:pt x="221" y="772"/>
                  </a:lnTo>
                  <a:lnTo>
                    <a:pt x="220" y="771"/>
                  </a:lnTo>
                  <a:lnTo>
                    <a:pt x="220" y="771"/>
                  </a:lnTo>
                  <a:lnTo>
                    <a:pt x="220" y="772"/>
                  </a:lnTo>
                  <a:lnTo>
                    <a:pt x="219" y="773"/>
                  </a:lnTo>
                  <a:lnTo>
                    <a:pt x="219" y="774"/>
                  </a:lnTo>
                  <a:lnTo>
                    <a:pt x="219" y="774"/>
                  </a:lnTo>
                  <a:lnTo>
                    <a:pt x="215" y="771"/>
                  </a:lnTo>
                  <a:lnTo>
                    <a:pt x="208" y="764"/>
                  </a:lnTo>
                  <a:lnTo>
                    <a:pt x="205" y="761"/>
                  </a:lnTo>
                  <a:lnTo>
                    <a:pt x="204" y="761"/>
                  </a:lnTo>
                  <a:lnTo>
                    <a:pt x="204" y="762"/>
                  </a:lnTo>
                  <a:lnTo>
                    <a:pt x="205" y="763"/>
                  </a:lnTo>
                  <a:lnTo>
                    <a:pt x="205" y="764"/>
                  </a:lnTo>
                  <a:lnTo>
                    <a:pt x="206" y="764"/>
                  </a:lnTo>
                  <a:lnTo>
                    <a:pt x="207" y="767"/>
                  </a:lnTo>
                  <a:lnTo>
                    <a:pt x="207" y="768"/>
                  </a:lnTo>
                  <a:lnTo>
                    <a:pt x="204" y="778"/>
                  </a:lnTo>
                  <a:lnTo>
                    <a:pt x="204" y="779"/>
                  </a:lnTo>
                  <a:lnTo>
                    <a:pt x="205" y="780"/>
                  </a:lnTo>
                  <a:lnTo>
                    <a:pt x="205" y="781"/>
                  </a:lnTo>
                  <a:lnTo>
                    <a:pt x="206" y="783"/>
                  </a:lnTo>
                  <a:lnTo>
                    <a:pt x="207" y="791"/>
                  </a:lnTo>
                  <a:lnTo>
                    <a:pt x="207" y="799"/>
                  </a:lnTo>
                  <a:lnTo>
                    <a:pt x="208" y="807"/>
                  </a:lnTo>
                  <a:lnTo>
                    <a:pt x="210" y="811"/>
                  </a:lnTo>
                  <a:lnTo>
                    <a:pt x="217" y="818"/>
                  </a:lnTo>
                  <a:lnTo>
                    <a:pt x="218" y="823"/>
                  </a:lnTo>
                  <a:lnTo>
                    <a:pt x="219" y="828"/>
                  </a:lnTo>
                  <a:lnTo>
                    <a:pt x="222" y="833"/>
                  </a:lnTo>
                  <a:lnTo>
                    <a:pt x="225" y="838"/>
                  </a:lnTo>
                  <a:lnTo>
                    <a:pt x="227" y="842"/>
                  </a:lnTo>
                  <a:lnTo>
                    <a:pt x="228" y="847"/>
                  </a:lnTo>
                  <a:lnTo>
                    <a:pt x="228" y="850"/>
                  </a:lnTo>
                  <a:lnTo>
                    <a:pt x="230" y="854"/>
                  </a:lnTo>
                  <a:lnTo>
                    <a:pt x="230" y="855"/>
                  </a:lnTo>
                  <a:lnTo>
                    <a:pt x="231" y="856"/>
                  </a:lnTo>
                  <a:lnTo>
                    <a:pt x="232" y="857"/>
                  </a:lnTo>
                  <a:lnTo>
                    <a:pt x="234" y="859"/>
                  </a:lnTo>
                  <a:lnTo>
                    <a:pt x="235" y="861"/>
                  </a:lnTo>
                  <a:lnTo>
                    <a:pt x="235" y="863"/>
                  </a:lnTo>
                  <a:lnTo>
                    <a:pt x="235" y="864"/>
                  </a:lnTo>
                  <a:lnTo>
                    <a:pt x="236" y="866"/>
                  </a:lnTo>
                  <a:lnTo>
                    <a:pt x="238" y="870"/>
                  </a:lnTo>
                  <a:lnTo>
                    <a:pt x="245" y="878"/>
                  </a:lnTo>
                  <a:lnTo>
                    <a:pt x="247" y="882"/>
                  </a:lnTo>
                  <a:lnTo>
                    <a:pt x="248" y="889"/>
                  </a:lnTo>
                  <a:lnTo>
                    <a:pt x="249" y="895"/>
                  </a:lnTo>
                  <a:lnTo>
                    <a:pt x="250" y="902"/>
                  </a:lnTo>
                  <a:lnTo>
                    <a:pt x="251" y="907"/>
                  </a:lnTo>
                  <a:lnTo>
                    <a:pt x="254" y="911"/>
                  </a:lnTo>
                  <a:lnTo>
                    <a:pt x="256" y="917"/>
                  </a:lnTo>
                  <a:lnTo>
                    <a:pt x="257" y="921"/>
                  </a:lnTo>
                  <a:lnTo>
                    <a:pt x="257" y="925"/>
                  </a:lnTo>
                  <a:lnTo>
                    <a:pt x="259" y="930"/>
                  </a:lnTo>
                  <a:lnTo>
                    <a:pt x="261" y="933"/>
                  </a:lnTo>
                  <a:lnTo>
                    <a:pt x="262" y="934"/>
                  </a:lnTo>
                  <a:lnTo>
                    <a:pt x="267" y="935"/>
                  </a:lnTo>
                  <a:lnTo>
                    <a:pt x="270" y="936"/>
                  </a:lnTo>
                  <a:lnTo>
                    <a:pt x="272" y="939"/>
                  </a:lnTo>
                  <a:lnTo>
                    <a:pt x="274" y="943"/>
                  </a:lnTo>
                  <a:lnTo>
                    <a:pt x="275" y="947"/>
                  </a:lnTo>
                  <a:lnTo>
                    <a:pt x="275" y="951"/>
                  </a:lnTo>
                  <a:lnTo>
                    <a:pt x="275" y="954"/>
                  </a:lnTo>
                  <a:lnTo>
                    <a:pt x="273" y="957"/>
                  </a:lnTo>
                  <a:lnTo>
                    <a:pt x="269" y="959"/>
                  </a:lnTo>
                  <a:lnTo>
                    <a:pt x="265" y="959"/>
                  </a:lnTo>
                  <a:lnTo>
                    <a:pt x="264" y="958"/>
                  </a:lnTo>
                  <a:lnTo>
                    <a:pt x="264" y="957"/>
                  </a:lnTo>
                  <a:lnTo>
                    <a:pt x="264" y="954"/>
                  </a:lnTo>
                  <a:lnTo>
                    <a:pt x="263" y="953"/>
                  </a:lnTo>
                  <a:lnTo>
                    <a:pt x="259" y="945"/>
                  </a:lnTo>
                  <a:lnTo>
                    <a:pt x="253" y="937"/>
                  </a:lnTo>
                  <a:lnTo>
                    <a:pt x="252" y="935"/>
                  </a:lnTo>
                  <a:lnTo>
                    <a:pt x="249" y="933"/>
                  </a:lnTo>
                  <a:lnTo>
                    <a:pt x="246" y="930"/>
                  </a:lnTo>
                  <a:lnTo>
                    <a:pt x="242" y="926"/>
                  </a:lnTo>
                  <a:lnTo>
                    <a:pt x="233" y="917"/>
                  </a:lnTo>
                  <a:lnTo>
                    <a:pt x="232" y="915"/>
                  </a:lnTo>
                  <a:lnTo>
                    <a:pt x="231" y="910"/>
                  </a:lnTo>
                  <a:lnTo>
                    <a:pt x="233" y="906"/>
                  </a:lnTo>
                  <a:lnTo>
                    <a:pt x="234" y="901"/>
                  </a:lnTo>
                  <a:lnTo>
                    <a:pt x="235" y="896"/>
                  </a:lnTo>
                  <a:lnTo>
                    <a:pt x="234" y="890"/>
                  </a:lnTo>
                  <a:lnTo>
                    <a:pt x="232" y="886"/>
                  </a:lnTo>
                  <a:lnTo>
                    <a:pt x="230" y="883"/>
                  </a:lnTo>
                  <a:lnTo>
                    <a:pt x="227" y="882"/>
                  </a:lnTo>
                  <a:lnTo>
                    <a:pt x="224" y="880"/>
                  </a:lnTo>
                  <a:lnTo>
                    <a:pt x="221" y="877"/>
                  </a:lnTo>
                  <a:lnTo>
                    <a:pt x="217" y="872"/>
                  </a:lnTo>
                  <a:lnTo>
                    <a:pt x="217" y="871"/>
                  </a:lnTo>
                  <a:lnTo>
                    <a:pt x="218" y="870"/>
                  </a:lnTo>
                  <a:lnTo>
                    <a:pt x="220" y="868"/>
                  </a:lnTo>
                  <a:lnTo>
                    <a:pt x="220" y="867"/>
                  </a:lnTo>
                  <a:lnTo>
                    <a:pt x="214" y="863"/>
                  </a:lnTo>
                  <a:lnTo>
                    <a:pt x="203" y="857"/>
                  </a:lnTo>
                  <a:lnTo>
                    <a:pt x="198" y="853"/>
                  </a:lnTo>
                  <a:lnTo>
                    <a:pt x="193" y="849"/>
                  </a:lnTo>
                  <a:lnTo>
                    <a:pt x="191" y="847"/>
                  </a:lnTo>
                  <a:lnTo>
                    <a:pt x="191" y="845"/>
                  </a:lnTo>
                  <a:lnTo>
                    <a:pt x="193" y="843"/>
                  </a:lnTo>
                  <a:lnTo>
                    <a:pt x="196" y="843"/>
                  </a:lnTo>
                  <a:lnTo>
                    <a:pt x="199" y="843"/>
                  </a:lnTo>
                  <a:lnTo>
                    <a:pt x="202" y="844"/>
                  </a:lnTo>
                  <a:lnTo>
                    <a:pt x="203" y="845"/>
                  </a:lnTo>
                  <a:lnTo>
                    <a:pt x="204" y="846"/>
                  </a:lnTo>
                  <a:lnTo>
                    <a:pt x="205" y="847"/>
                  </a:lnTo>
                  <a:lnTo>
                    <a:pt x="206" y="848"/>
                  </a:lnTo>
                  <a:lnTo>
                    <a:pt x="206" y="849"/>
                  </a:lnTo>
                  <a:lnTo>
                    <a:pt x="207" y="850"/>
                  </a:lnTo>
                  <a:lnTo>
                    <a:pt x="207" y="850"/>
                  </a:lnTo>
                  <a:lnTo>
                    <a:pt x="208" y="849"/>
                  </a:lnTo>
                  <a:lnTo>
                    <a:pt x="209" y="844"/>
                  </a:lnTo>
                  <a:lnTo>
                    <a:pt x="209" y="839"/>
                  </a:lnTo>
                  <a:lnTo>
                    <a:pt x="208" y="833"/>
                  </a:lnTo>
                  <a:lnTo>
                    <a:pt x="206" y="827"/>
                  </a:lnTo>
                  <a:lnTo>
                    <a:pt x="203" y="822"/>
                  </a:lnTo>
                  <a:lnTo>
                    <a:pt x="199" y="817"/>
                  </a:lnTo>
                  <a:lnTo>
                    <a:pt x="197" y="813"/>
                  </a:lnTo>
                  <a:lnTo>
                    <a:pt x="192" y="808"/>
                  </a:lnTo>
                  <a:lnTo>
                    <a:pt x="189" y="805"/>
                  </a:lnTo>
                  <a:lnTo>
                    <a:pt x="186" y="802"/>
                  </a:lnTo>
                  <a:lnTo>
                    <a:pt x="186" y="798"/>
                  </a:lnTo>
                  <a:lnTo>
                    <a:pt x="186" y="794"/>
                  </a:lnTo>
                  <a:lnTo>
                    <a:pt x="186" y="791"/>
                  </a:lnTo>
                  <a:lnTo>
                    <a:pt x="185" y="785"/>
                  </a:lnTo>
                  <a:lnTo>
                    <a:pt x="182" y="781"/>
                  </a:lnTo>
                  <a:lnTo>
                    <a:pt x="181" y="776"/>
                  </a:lnTo>
                  <a:lnTo>
                    <a:pt x="181" y="774"/>
                  </a:lnTo>
                  <a:lnTo>
                    <a:pt x="181" y="773"/>
                  </a:lnTo>
                  <a:lnTo>
                    <a:pt x="182" y="772"/>
                  </a:lnTo>
                  <a:lnTo>
                    <a:pt x="182" y="771"/>
                  </a:lnTo>
                  <a:lnTo>
                    <a:pt x="177" y="746"/>
                  </a:lnTo>
                  <a:lnTo>
                    <a:pt x="171" y="721"/>
                  </a:lnTo>
                  <a:lnTo>
                    <a:pt x="168" y="716"/>
                  </a:lnTo>
                  <a:lnTo>
                    <a:pt x="166" y="715"/>
                  </a:lnTo>
                  <a:lnTo>
                    <a:pt x="165" y="713"/>
                  </a:lnTo>
                  <a:lnTo>
                    <a:pt x="163" y="709"/>
                  </a:lnTo>
                  <a:lnTo>
                    <a:pt x="162" y="708"/>
                  </a:lnTo>
                  <a:lnTo>
                    <a:pt x="161" y="706"/>
                  </a:lnTo>
                  <a:lnTo>
                    <a:pt x="158" y="704"/>
                  </a:lnTo>
                  <a:lnTo>
                    <a:pt x="155" y="703"/>
                  </a:lnTo>
                  <a:lnTo>
                    <a:pt x="152" y="702"/>
                  </a:lnTo>
                  <a:lnTo>
                    <a:pt x="151" y="701"/>
                  </a:lnTo>
                  <a:lnTo>
                    <a:pt x="151" y="700"/>
                  </a:lnTo>
                  <a:lnTo>
                    <a:pt x="150" y="697"/>
                  </a:lnTo>
                  <a:lnTo>
                    <a:pt x="148" y="695"/>
                  </a:lnTo>
                  <a:lnTo>
                    <a:pt x="144" y="692"/>
                  </a:lnTo>
                  <a:lnTo>
                    <a:pt x="140" y="691"/>
                  </a:lnTo>
                  <a:lnTo>
                    <a:pt x="136" y="689"/>
                  </a:lnTo>
                  <a:lnTo>
                    <a:pt x="133" y="687"/>
                  </a:lnTo>
                  <a:lnTo>
                    <a:pt x="133" y="684"/>
                  </a:lnTo>
                  <a:lnTo>
                    <a:pt x="134" y="682"/>
                  </a:lnTo>
                  <a:lnTo>
                    <a:pt x="135" y="678"/>
                  </a:lnTo>
                  <a:lnTo>
                    <a:pt x="136" y="676"/>
                  </a:lnTo>
                  <a:lnTo>
                    <a:pt x="135" y="672"/>
                  </a:lnTo>
                  <a:lnTo>
                    <a:pt x="131" y="663"/>
                  </a:lnTo>
                  <a:lnTo>
                    <a:pt x="131" y="663"/>
                  </a:lnTo>
                  <a:lnTo>
                    <a:pt x="130" y="663"/>
                  </a:lnTo>
                  <a:lnTo>
                    <a:pt x="129" y="662"/>
                  </a:lnTo>
                  <a:lnTo>
                    <a:pt x="126" y="646"/>
                  </a:lnTo>
                  <a:lnTo>
                    <a:pt x="124" y="630"/>
                  </a:lnTo>
                  <a:lnTo>
                    <a:pt x="123" y="626"/>
                  </a:lnTo>
                  <a:lnTo>
                    <a:pt x="123" y="622"/>
                  </a:lnTo>
                  <a:lnTo>
                    <a:pt x="124" y="618"/>
                  </a:lnTo>
                  <a:lnTo>
                    <a:pt x="126" y="616"/>
                  </a:lnTo>
                  <a:lnTo>
                    <a:pt x="128" y="615"/>
                  </a:lnTo>
                  <a:lnTo>
                    <a:pt x="131" y="615"/>
                  </a:lnTo>
                  <a:lnTo>
                    <a:pt x="134" y="616"/>
                  </a:lnTo>
                  <a:lnTo>
                    <a:pt x="137" y="617"/>
                  </a:lnTo>
                  <a:lnTo>
                    <a:pt x="139" y="618"/>
                  </a:lnTo>
                  <a:lnTo>
                    <a:pt x="140" y="617"/>
                  </a:lnTo>
                  <a:lnTo>
                    <a:pt x="140" y="616"/>
                  </a:lnTo>
                  <a:lnTo>
                    <a:pt x="138" y="614"/>
                  </a:lnTo>
                  <a:lnTo>
                    <a:pt x="135" y="613"/>
                  </a:lnTo>
                  <a:lnTo>
                    <a:pt x="131" y="612"/>
                  </a:lnTo>
                  <a:lnTo>
                    <a:pt x="127" y="612"/>
                  </a:lnTo>
                  <a:lnTo>
                    <a:pt x="124" y="611"/>
                  </a:lnTo>
                  <a:lnTo>
                    <a:pt x="122" y="608"/>
                  </a:lnTo>
                  <a:lnTo>
                    <a:pt x="121" y="597"/>
                  </a:lnTo>
                  <a:lnTo>
                    <a:pt x="121" y="586"/>
                  </a:lnTo>
                  <a:lnTo>
                    <a:pt x="122" y="574"/>
                  </a:lnTo>
                  <a:lnTo>
                    <a:pt x="124" y="562"/>
                  </a:lnTo>
                  <a:lnTo>
                    <a:pt x="124" y="551"/>
                  </a:lnTo>
                  <a:lnTo>
                    <a:pt x="124" y="550"/>
                  </a:lnTo>
                  <a:lnTo>
                    <a:pt x="124" y="551"/>
                  </a:lnTo>
                  <a:lnTo>
                    <a:pt x="123" y="551"/>
                  </a:lnTo>
                  <a:lnTo>
                    <a:pt x="123" y="551"/>
                  </a:lnTo>
                  <a:lnTo>
                    <a:pt x="122" y="551"/>
                  </a:lnTo>
                  <a:lnTo>
                    <a:pt x="128" y="540"/>
                  </a:lnTo>
                  <a:lnTo>
                    <a:pt x="131" y="529"/>
                  </a:lnTo>
                  <a:lnTo>
                    <a:pt x="135" y="511"/>
                  </a:lnTo>
                  <a:lnTo>
                    <a:pt x="138" y="502"/>
                  </a:lnTo>
                  <a:lnTo>
                    <a:pt x="138" y="501"/>
                  </a:lnTo>
                  <a:lnTo>
                    <a:pt x="139" y="500"/>
                  </a:lnTo>
                  <a:lnTo>
                    <a:pt x="141" y="499"/>
                  </a:lnTo>
                  <a:lnTo>
                    <a:pt x="142" y="498"/>
                  </a:lnTo>
                  <a:lnTo>
                    <a:pt x="144" y="496"/>
                  </a:lnTo>
                  <a:lnTo>
                    <a:pt x="145" y="495"/>
                  </a:lnTo>
                  <a:lnTo>
                    <a:pt x="145" y="494"/>
                  </a:lnTo>
                  <a:lnTo>
                    <a:pt x="145" y="492"/>
                  </a:lnTo>
                  <a:lnTo>
                    <a:pt x="146" y="491"/>
                  </a:lnTo>
                  <a:lnTo>
                    <a:pt x="152" y="476"/>
                  </a:lnTo>
                  <a:lnTo>
                    <a:pt x="156" y="469"/>
                  </a:lnTo>
                  <a:lnTo>
                    <a:pt x="160" y="464"/>
                  </a:lnTo>
                  <a:lnTo>
                    <a:pt x="161" y="459"/>
                  </a:lnTo>
                  <a:lnTo>
                    <a:pt x="163" y="450"/>
                  </a:lnTo>
                  <a:lnTo>
                    <a:pt x="164" y="449"/>
                  </a:lnTo>
                  <a:lnTo>
                    <a:pt x="165" y="447"/>
                  </a:lnTo>
                  <a:lnTo>
                    <a:pt x="166" y="446"/>
                  </a:lnTo>
                  <a:lnTo>
                    <a:pt x="168" y="445"/>
                  </a:lnTo>
                  <a:lnTo>
                    <a:pt x="169" y="443"/>
                  </a:lnTo>
                  <a:lnTo>
                    <a:pt x="169" y="442"/>
                  </a:lnTo>
                  <a:lnTo>
                    <a:pt x="169" y="441"/>
                  </a:lnTo>
                  <a:lnTo>
                    <a:pt x="167" y="439"/>
                  </a:lnTo>
                  <a:lnTo>
                    <a:pt x="167" y="438"/>
                  </a:lnTo>
                  <a:lnTo>
                    <a:pt x="167" y="437"/>
                  </a:lnTo>
                  <a:lnTo>
                    <a:pt x="169" y="430"/>
                  </a:lnTo>
                  <a:lnTo>
                    <a:pt x="171" y="425"/>
                  </a:lnTo>
                  <a:lnTo>
                    <a:pt x="175" y="419"/>
                  </a:lnTo>
                  <a:lnTo>
                    <a:pt x="179" y="414"/>
                  </a:lnTo>
                  <a:lnTo>
                    <a:pt x="180" y="414"/>
                  </a:lnTo>
                  <a:lnTo>
                    <a:pt x="183" y="415"/>
                  </a:lnTo>
                  <a:lnTo>
                    <a:pt x="186" y="415"/>
                  </a:lnTo>
                  <a:lnTo>
                    <a:pt x="189" y="416"/>
                  </a:lnTo>
                  <a:lnTo>
                    <a:pt x="192" y="419"/>
                  </a:lnTo>
                  <a:lnTo>
                    <a:pt x="193" y="421"/>
                  </a:lnTo>
                  <a:lnTo>
                    <a:pt x="191" y="424"/>
                  </a:lnTo>
                  <a:lnTo>
                    <a:pt x="188" y="427"/>
                  </a:lnTo>
                  <a:lnTo>
                    <a:pt x="184" y="429"/>
                  </a:lnTo>
                  <a:lnTo>
                    <a:pt x="181" y="433"/>
                  </a:lnTo>
                  <a:lnTo>
                    <a:pt x="180" y="434"/>
                  </a:lnTo>
                  <a:lnTo>
                    <a:pt x="180" y="434"/>
                  </a:lnTo>
                  <a:lnTo>
                    <a:pt x="180" y="435"/>
                  </a:lnTo>
                  <a:lnTo>
                    <a:pt x="180" y="437"/>
                  </a:lnTo>
                  <a:lnTo>
                    <a:pt x="180" y="437"/>
                  </a:lnTo>
                  <a:lnTo>
                    <a:pt x="186" y="433"/>
                  </a:lnTo>
                  <a:lnTo>
                    <a:pt x="192" y="428"/>
                  </a:lnTo>
                  <a:lnTo>
                    <a:pt x="197" y="423"/>
                  </a:lnTo>
                  <a:lnTo>
                    <a:pt x="198" y="420"/>
                  </a:lnTo>
                  <a:lnTo>
                    <a:pt x="198" y="415"/>
                  </a:lnTo>
                  <a:lnTo>
                    <a:pt x="198" y="412"/>
                  </a:lnTo>
                  <a:lnTo>
                    <a:pt x="199" y="406"/>
                  </a:lnTo>
                  <a:lnTo>
                    <a:pt x="200" y="401"/>
                  </a:lnTo>
                  <a:lnTo>
                    <a:pt x="200" y="395"/>
                  </a:lnTo>
                  <a:lnTo>
                    <a:pt x="200" y="395"/>
                  </a:lnTo>
                  <a:lnTo>
                    <a:pt x="197" y="395"/>
                  </a:lnTo>
                  <a:lnTo>
                    <a:pt x="195" y="393"/>
                  </a:lnTo>
                  <a:lnTo>
                    <a:pt x="194" y="392"/>
                  </a:lnTo>
                  <a:lnTo>
                    <a:pt x="194" y="391"/>
                  </a:lnTo>
                  <a:lnTo>
                    <a:pt x="195" y="390"/>
                  </a:lnTo>
                  <a:lnTo>
                    <a:pt x="195" y="389"/>
                  </a:lnTo>
                  <a:lnTo>
                    <a:pt x="195" y="388"/>
                  </a:lnTo>
                  <a:lnTo>
                    <a:pt x="194" y="387"/>
                  </a:lnTo>
                  <a:lnTo>
                    <a:pt x="192" y="386"/>
                  </a:lnTo>
                  <a:lnTo>
                    <a:pt x="189" y="385"/>
                  </a:lnTo>
                  <a:lnTo>
                    <a:pt x="186" y="384"/>
                  </a:lnTo>
                  <a:lnTo>
                    <a:pt x="184" y="382"/>
                  </a:lnTo>
                  <a:lnTo>
                    <a:pt x="184" y="379"/>
                  </a:lnTo>
                  <a:lnTo>
                    <a:pt x="186" y="377"/>
                  </a:lnTo>
                  <a:lnTo>
                    <a:pt x="189" y="375"/>
                  </a:lnTo>
                  <a:lnTo>
                    <a:pt x="191" y="373"/>
                  </a:lnTo>
                  <a:lnTo>
                    <a:pt x="193" y="371"/>
                  </a:lnTo>
                  <a:lnTo>
                    <a:pt x="194" y="369"/>
                  </a:lnTo>
                  <a:lnTo>
                    <a:pt x="194" y="366"/>
                  </a:lnTo>
                  <a:lnTo>
                    <a:pt x="193" y="364"/>
                  </a:lnTo>
                  <a:lnTo>
                    <a:pt x="192" y="363"/>
                  </a:lnTo>
                  <a:lnTo>
                    <a:pt x="191" y="363"/>
                  </a:lnTo>
                  <a:lnTo>
                    <a:pt x="190" y="363"/>
                  </a:lnTo>
                  <a:lnTo>
                    <a:pt x="189" y="365"/>
                  </a:lnTo>
                  <a:lnTo>
                    <a:pt x="188" y="366"/>
                  </a:lnTo>
                  <a:lnTo>
                    <a:pt x="187" y="367"/>
                  </a:lnTo>
                  <a:lnTo>
                    <a:pt x="184" y="370"/>
                  </a:lnTo>
                  <a:lnTo>
                    <a:pt x="182" y="370"/>
                  </a:lnTo>
                  <a:lnTo>
                    <a:pt x="178" y="365"/>
                  </a:lnTo>
                  <a:lnTo>
                    <a:pt x="176" y="363"/>
                  </a:lnTo>
                  <a:lnTo>
                    <a:pt x="171" y="358"/>
                  </a:lnTo>
                  <a:lnTo>
                    <a:pt x="168" y="354"/>
                  </a:lnTo>
                  <a:lnTo>
                    <a:pt x="165" y="349"/>
                  </a:lnTo>
                  <a:lnTo>
                    <a:pt x="165" y="344"/>
                  </a:lnTo>
                  <a:lnTo>
                    <a:pt x="167" y="341"/>
                  </a:lnTo>
                  <a:lnTo>
                    <a:pt x="171" y="337"/>
                  </a:lnTo>
                  <a:lnTo>
                    <a:pt x="175" y="334"/>
                  </a:lnTo>
                  <a:lnTo>
                    <a:pt x="179" y="332"/>
                  </a:lnTo>
                  <a:lnTo>
                    <a:pt x="181" y="331"/>
                  </a:lnTo>
                  <a:lnTo>
                    <a:pt x="184" y="331"/>
                  </a:lnTo>
                  <a:lnTo>
                    <a:pt x="185" y="331"/>
                  </a:lnTo>
                  <a:lnTo>
                    <a:pt x="185" y="331"/>
                  </a:lnTo>
                  <a:lnTo>
                    <a:pt x="182" y="330"/>
                  </a:lnTo>
                  <a:lnTo>
                    <a:pt x="179" y="330"/>
                  </a:lnTo>
                  <a:lnTo>
                    <a:pt x="176" y="329"/>
                  </a:lnTo>
                  <a:lnTo>
                    <a:pt x="173" y="328"/>
                  </a:lnTo>
                  <a:lnTo>
                    <a:pt x="170" y="326"/>
                  </a:lnTo>
                  <a:lnTo>
                    <a:pt x="170" y="325"/>
                  </a:lnTo>
                  <a:lnTo>
                    <a:pt x="173" y="323"/>
                  </a:lnTo>
                  <a:lnTo>
                    <a:pt x="175" y="322"/>
                  </a:lnTo>
                  <a:lnTo>
                    <a:pt x="177" y="320"/>
                  </a:lnTo>
                  <a:lnTo>
                    <a:pt x="179" y="318"/>
                  </a:lnTo>
                  <a:lnTo>
                    <a:pt x="180" y="313"/>
                  </a:lnTo>
                  <a:lnTo>
                    <a:pt x="179" y="309"/>
                  </a:lnTo>
                  <a:lnTo>
                    <a:pt x="178" y="307"/>
                  </a:lnTo>
                  <a:lnTo>
                    <a:pt x="177" y="305"/>
                  </a:lnTo>
                  <a:lnTo>
                    <a:pt x="175" y="304"/>
                  </a:lnTo>
                  <a:lnTo>
                    <a:pt x="173" y="302"/>
                  </a:lnTo>
                  <a:lnTo>
                    <a:pt x="171" y="299"/>
                  </a:lnTo>
                  <a:lnTo>
                    <a:pt x="170" y="296"/>
                  </a:lnTo>
                  <a:lnTo>
                    <a:pt x="170" y="295"/>
                  </a:lnTo>
                  <a:lnTo>
                    <a:pt x="171" y="293"/>
                  </a:lnTo>
                  <a:lnTo>
                    <a:pt x="173" y="291"/>
                  </a:lnTo>
                  <a:lnTo>
                    <a:pt x="172" y="290"/>
                  </a:lnTo>
                  <a:lnTo>
                    <a:pt x="171" y="288"/>
                  </a:lnTo>
                  <a:lnTo>
                    <a:pt x="171" y="287"/>
                  </a:lnTo>
                  <a:lnTo>
                    <a:pt x="171" y="286"/>
                  </a:lnTo>
                  <a:lnTo>
                    <a:pt x="171" y="285"/>
                  </a:lnTo>
                  <a:lnTo>
                    <a:pt x="171" y="284"/>
                  </a:lnTo>
                  <a:lnTo>
                    <a:pt x="172" y="283"/>
                  </a:lnTo>
                  <a:lnTo>
                    <a:pt x="173" y="283"/>
                  </a:lnTo>
                  <a:lnTo>
                    <a:pt x="174" y="282"/>
                  </a:lnTo>
                  <a:lnTo>
                    <a:pt x="174" y="282"/>
                  </a:lnTo>
                  <a:lnTo>
                    <a:pt x="175" y="283"/>
                  </a:lnTo>
                  <a:lnTo>
                    <a:pt x="175" y="288"/>
                  </a:lnTo>
                  <a:lnTo>
                    <a:pt x="175" y="288"/>
                  </a:lnTo>
                  <a:lnTo>
                    <a:pt x="179" y="286"/>
                  </a:lnTo>
                  <a:lnTo>
                    <a:pt x="182" y="282"/>
                  </a:lnTo>
                  <a:lnTo>
                    <a:pt x="185" y="277"/>
                  </a:lnTo>
                  <a:lnTo>
                    <a:pt x="188" y="271"/>
                  </a:lnTo>
                  <a:lnTo>
                    <a:pt x="190" y="267"/>
                  </a:lnTo>
                  <a:lnTo>
                    <a:pt x="191" y="262"/>
                  </a:lnTo>
                  <a:lnTo>
                    <a:pt x="190" y="262"/>
                  </a:lnTo>
                  <a:lnTo>
                    <a:pt x="190" y="263"/>
                  </a:lnTo>
                  <a:lnTo>
                    <a:pt x="188" y="265"/>
                  </a:lnTo>
                  <a:lnTo>
                    <a:pt x="187" y="268"/>
                  </a:lnTo>
                  <a:lnTo>
                    <a:pt x="186" y="271"/>
                  </a:lnTo>
                  <a:lnTo>
                    <a:pt x="184" y="273"/>
                  </a:lnTo>
                  <a:lnTo>
                    <a:pt x="182" y="275"/>
                  </a:lnTo>
                  <a:lnTo>
                    <a:pt x="179" y="278"/>
                  </a:lnTo>
                  <a:lnTo>
                    <a:pt x="176" y="280"/>
                  </a:lnTo>
                  <a:lnTo>
                    <a:pt x="173" y="279"/>
                  </a:lnTo>
                  <a:lnTo>
                    <a:pt x="173" y="277"/>
                  </a:lnTo>
                  <a:lnTo>
                    <a:pt x="174" y="276"/>
                  </a:lnTo>
                  <a:lnTo>
                    <a:pt x="179" y="273"/>
                  </a:lnTo>
                  <a:lnTo>
                    <a:pt x="181" y="271"/>
                  </a:lnTo>
                  <a:lnTo>
                    <a:pt x="182" y="267"/>
                  </a:lnTo>
                  <a:lnTo>
                    <a:pt x="184" y="263"/>
                  </a:lnTo>
                  <a:lnTo>
                    <a:pt x="185" y="260"/>
                  </a:lnTo>
                  <a:lnTo>
                    <a:pt x="184" y="257"/>
                  </a:lnTo>
                  <a:lnTo>
                    <a:pt x="182" y="256"/>
                  </a:lnTo>
                  <a:lnTo>
                    <a:pt x="179" y="257"/>
                  </a:lnTo>
                  <a:lnTo>
                    <a:pt x="176" y="258"/>
                  </a:lnTo>
                  <a:lnTo>
                    <a:pt x="173" y="259"/>
                  </a:lnTo>
                  <a:lnTo>
                    <a:pt x="170" y="258"/>
                  </a:lnTo>
                  <a:lnTo>
                    <a:pt x="170" y="257"/>
                  </a:lnTo>
                  <a:lnTo>
                    <a:pt x="172" y="257"/>
                  </a:lnTo>
                  <a:lnTo>
                    <a:pt x="177" y="256"/>
                  </a:lnTo>
                  <a:lnTo>
                    <a:pt x="180" y="255"/>
                  </a:lnTo>
                  <a:lnTo>
                    <a:pt x="182" y="254"/>
                  </a:lnTo>
                  <a:lnTo>
                    <a:pt x="182" y="251"/>
                  </a:lnTo>
                  <a:lnTo>
                    <a:pt x="180" y="249"/>
                  </a:lnTo>
                  <a:lnTo>
                    <a:pt x="179" y="246"/>
                  </a:lnTo>
                  <a:lnTo>
                    <a:pt x="178" y="244"/>
                  </a:lnTo>
                  <a:lnTo>
                    <a:pt x="179" y="239"/>
                  </a:lnTo>
                  <a:lnTo>
                    <a:pt x="182" y="234"/>
                  </a:lnTo>
                  <a:lnTo>
                    <a:pt x="184" y="229"/>
                  </a:lnTo>
                  <a:lnTo>
                    <a:pt x="183" y="225"/>
                  </a:lnTo>
                  <a:lnTo>
                    <a:pt x="182" y="221"/>
                  </a:lnTo>
                  <a:lnTo>
                    <a:pt x="182" y="217"/>
                  </a:lnTo>
                  <a:lnTo>
                    <a:pt x="183" y="216"/>
                  </a:lnTo>
                  <a:lnTo>
                    <a:pt x="184" y="216"/>
                  </a:lnTo>
                  <a:lnTo>
                    <a:pt x="185" y="215"/>
                  </a:lnTo>
                  <a:lnTo>
                    <a:pt x="186" y="214"/>
                  </a:lnTo>
                  <a:lnTo>
                    <a:pt x="188" y="214"/>
                  </a:lnTo>
                  <a:lnTo>
                    <a:pt x="190" y="213"/>
                  </a:lnTo>
                  <a:lnTo>
                    <a:pt x="190" y="212"/>
                  </a:lnTo>
                  <a:lnTo>
                    <a:pt x="189" y="211"/>
                  </a:lnTo>
                  <a:lnTo>
                    <a:pt x="186" y="211"/>
                  </a:lnTo>
                  <a:lnTo>
                    <a:pt x="182" y="212"/>
                  </a:lnTo>
                  <a:lnTo>
                    <a:pt x="181" y="211"/>
                  </a:lnTo>
                  <a:lnTo>
                    <a:pt x="184" y="204"/>
                  </a:lnTo>
                  <a:lnTo>
                    <a:pt x="186" y="201"/>
                  </a:lnTo>
                  <a:lnTo>
                    <a:pt x="188" y="198"/>
                  </a:lnTo>
                  <a:lnTo>
                    <a:pt x="189" y="195"/>
                  </a:lnTo>
                  <a:lnTo>
                    <a:pt x="190" y="193"/>
                  </a:lnTo>
                  <a:lnTo>
                    <a:pt x="185" y="199"/>
                  </a:lnTo>
                  <a:lnTo>
                    <a:pt x="181" y="206"/>
                  </a:lnTo>
                  <a:lnTo>
                    <a:pt x="176" y="212"/>
                  </a:lnTo>
                  <a:lnTo>
                    <a:pt x="176" y="212"/>
                  </a:lnTo>
                  <a:lnTo>
                    <a:pt x="176" y="212"/>
                  </a:lnTo>
                  <a:lnTo>
                    <a:pt x="176" y="211"/>
                  </a:lnTo>
                  <a:lnTo>
                    <a:pt x="176" y="210"/>
                  </a:lnTo>
                  <a:lnTo>
                    <a:pt x="177" y="209"/>
                  </a:lnTo>
                  <a:lnTo>
                    <a:pt x="177" y="208"/>
                  </a:lnTo>
                  <a:lnTo>
                    <a:pt x="177" y="207"/>
                  </a:lnTo>
                  <a:lnTo>
                    <a:pt x="178" y="205"/>
                  </a:lnTo>
                  <a:lnTo>
                    <a:pt x="179" y="203"/>
                  </a:lnTo>
                  <a:lnTo>
                    <a:pt x="179" y="200"/>
                  </a:lnTo>
                  <a:lnTo>
                    <a:pt x="179" y="198"/>
                  </a:lnTo>
                  <a:lnTo>
                    <a:pt x="179" y="195"/>
                  </a:lnTo>
                  <a:lnTo>
                    <a:pt x="177" y="194"/>
                  </a:lnTo>
                  <a:lnTo>
                    <a:pt x="174" y="194"/>
                  </a:lnTo>
                  <a:lnTo>
                    <a:pt x="173" y="194"/>
                  </a:lnTo>
                  <a:lnTo>
                    <a:pt x="171" y="195"/>
                  </a:lnTo>
                  <a:lnTo>
                    <a:pt x="170" y="197"/>
                  </a:lnTo>
                  <a:lnTo>
                    <a:pt x="170" y="198"/>
                  </a:lnTo>
                  <a:lnTo>
                    <a:pt x="170" y="198"/>
                  </a:lnTo>
                  <a:lnTo>
                    <a:pt x="173" y="198"/>
                  </a:lnTo>
                  <a:lnTo>
                    <a:pt x="174" y="199"/>
                  </a:lnTo>
                  <a:lnTo>
                    <a:pt x="174" y="202"/>
                  </a:lnTo>
                  <a:lnTo>
                    <a:pt x="174" y="204"/>
                  </a:lnTo>
                  <a:lnTo>
                    <a:pt x="173" y="206"/>
                  </a:lnTo>
                  <a:lnTo>
                    <a:pt x="171" y="207"/>
                  </a:lnTo>
                  <a:lnTo>
                    <a:pt x="167" y="206"/>
                  </a:lnTo>
                  <a:lnTo>
                    <a:pt x="165" y="204"/>
                  </a:lnTo>
                  <a:lnTo>
                    <a:pt x="164" y="200"/>
                  </a:lnTo>
                  <a:lnTo>
                    <a:pt x="164" y="196"/>
                  </a:lnTo>
                  <a:lnTo>
                    <a:pt x="165" y="191"/>
                  </a:lnTo>
                  <a:lnTo>
                    <a:pt x="166" y="186"/>
                  </a:lnTo>
                  <a:lnTo>
                    <a:pt x="168" y="181"/>
                  </a:lnTo>
                  <a:lnTo>
                    <a:pt x="169" y="178"/>
                  </a:lnTo>
                  <a:lnTo>
                    <a:pt x="170" y="175"/>
                  </a:lnTo>
                  <a:lnTo>
                    <a:pt x="170" y="173"/>
                  </a:lnTo>
                  <a:lnTo>
                    <a:pt x="169" y="172"/>
                  </a:lnTo>
                  <a:lnTo>
                    <a:pt x="167" y="172"/>
                  </a:lnTo>
                  <a:lnTo>
                    <a:pt x="165" y="174"/>
                  </a:lnTo>
                  <a:lnTo>
                    <a:pt x="163" y="175"/>
                  </a:lnTo>
                  <a:lnTo>
                    <a:pt x="161" y="175"/>
                  </a:lnTo>
                  <a:lnTo>
                    <a:pt x="160" y="174"/>
                  </a:lnTo>
                  <a:lnTo>
                    <a:pt x="159" y="173"/>
                  </a:lnTo>
                  <a:lnTo>
                    <a:pt x="157" y="172"/>
                  </a:lnTo>
                  <a:lnTo>
                    <a:pt x="157" y="171"/>
                  </a:lnTo>
                  <a:lnTo>
                    <a:pt x="156" y="169"/>
                  </a:lnTo>
                  <a:lnTo>
                    <a:pt x="157" y="168"/>
                  </a:lnTo>
                  <a:lnTo>
                    <a:pt x="160" y="167"/>
                  </a:lnTo>
                  <a:lnTo>
                    <a:pt x="160" y="167"/>
                  </a:lnTo>
                  <a:lnTo>
                    <a:pt x="161" y="166"/>
                  </a:lnTo>
                  <a:lnTo>
                    <a:pt x="160" y="166"/>
                  </a:lnTo>
                  <a:lnTo>
                    <a:pt x="156" y="163"/>
                  </a:lnTo>
                  <a:lnTo>
                    <a:pt x="152" y="162"/>
                  </a:lnTo>
                  <a:lnTo>
                    <a:pt x="148" y="161"/>
                  </a:lnTo>
                  <a:lnTo>
                    <a:pt x="143" y="159"/>
                  </a:lnTo>
                  <a:lnTo>
                    <a:pt x="142" y="157"/>
                  </a:lnTo>
                  <a:lnTo>
                    <a:pt x="142" y="155"/>
                  </a:lnTo>
                  <a:lnTo>
                    <a:pt x="143" y="153"/>
                  </a:lnTo>
                  <a:lnTo>
                    <a:pt x="145" y="152"/>
                  </a:lnTo>
                  <a:lnTo>
                    <a:pt x="147" y="151"/>
                  </a:lnTo>
                  <a:lnTo>
                    <a:pt x="148" y="150"/>
                  </a:lnTo>
                  <a:lnTo>
                    <a:pt x="149" y="150"/>
                  </a:lnTo>
                  <a:lnTo>
                    <a:pt x="150" y="150"/>
                  </a:lnTo>
                  <a:lnTo>
                    <a:pt x="151" y="149"/>
                  </a:lnTo>
                  <a:lnTo>
                    <a:pt x="151" y="148"/>
                  </a:lnTo>
                  <a:lnTo>
                    <a:pt x="147" y="144"/>
                  </a:lnTo>
                  <a:lnTo>
                    <a:pt x="142" y="140"/>
                  </a:lnTo>
                  <a:lnTo>
                    <a:pt x="137" y="137"/>
                  </a:lnTo>
                  <a:lnTo>
                    <a:pt x="132" y="135"/>
                  </a:lnTo>
                  <a:lnTo>
                    <a:pt x="132" y="135"/>
                  </a:lnTo>
                  <a:lnTo>
                    <a:pt x="132" y="135"/>
                  </a:lnTo>
                  <a:lnTo>
                    <a:pt x="132" y="136"/>
                  </a:lnTo>
                  <a:lnTo>
                    <a:pt x="132" y="136"/>
                  </a:lnTo>
                  <a:lnTo>
                    <a:pt x="133" y="137"/>
                  </a:lnTo>
                  <a:lnTo>
                    <a:pt x="133" y="138"/>
                  </a:lnTo>
                  <a:lnTo>
                    <a:pt x="132" y="138"/>
                  </a:lnTo>
                  <a:lnTo>
                    <a:pt x="131" y="139"/>
                  </a:lnTo>
                  <a:lnTo>
                    <a:pt x="122" y="139"/>
                  </a:lnTo>
                  <a:lnTo>
                    <a:pt x="116" y="139"/>
                  </a:lnTo>
                  <a:lnTo>
                    <a:pt x="110" y="139"/>
                  </a:lnTo>
                  <a:lnTo>
                    <a:pt x="105" y="137"/>
                  </a:lnTo>
                  <a:lnTo>
                    <a:pt x="104" y="136"/>
                  </a:lnTo>
                  <a:lnTo>
                    <a:pt x="106" y="135"/>
                  </a:lnTo>
                  <a:lnTo>
                    <a:pt x="110" y="134"/>
                  </a:lnTo>
                  <a:lnTo>
                    <a:pt x="113" y="133"/>
                  </a:lnTo>
                  <a:lnTo>
                    <a:pt x="116" y="131"/>
                  </a:lnTo>
                  <a:lnTo>
                    <a:pt x="118" y="130"/>
                  </a:lnTo>
                  <a:lnTo>
                    <a:pt x="118" y="129"/>
                  </a:lnTo>
                  <a:lnTo>
                    <a:pt x="111" y="130"/>
                  </a:lnTo>
                  <a:lnTo>
                    <a:pt x="105" y="131"/>
                  </a:lnTo>
                  <a:lnTo>
                    <a:pt x="98" y="134"/>
                  </a:lnTo>
                  <a:lnTo>
                    <a:pt x="93" y="138"/>
                  </a:lnTo>
                  <a:lnTo>
                    <a:pt x="89" y="140"/>
                  </a:lnTo>
                  <a:lnTo>
                    <a:pt x="86" y="143"/>
                  </a:lnTo>
                  <a:lnTo>
                    <a:pt x="84" y="145"/>
                  </a:lnTo>
                  <a:lnTo>
                    <a:pt x="81" y="146"/>
                  </a:lnTo>
                  <a:lnTo>
                    <a:pt x="78" y="148"/>
                  </a:lnTo>
                  <a:lnTo>
                    <a:pt x="72" y="149"/>
                  </a:lnTo>
                  <a:lnTo>
                    <a:pt x="72" y="149"/>
                  </a:lnTo>
                  <a:lnTo>
                    <a:pt x="72" y="148"/>
                  </a:lnTo>
                  <a:lnTo>
                    <a:pt x="73" y="148"/>
                  </a:lnTo>
                  <a:lnTo>
                    <a:pt x="73" y="147"/>
                  </a:lnTo>
                  <a:lnTo>
                    <a:pt x="61" y="151"/>
                  </a:lnTo>
                  <a:lnTo>
                    <a:pt x="49" y="155"/>
                  </a:lnTo>
                  <a:lnTo>
                    <a:pt x="47" y="154"/>
                  </a:lnTo>
                  <a:lnTo>
                    <a:pt x="47" y="153"/>
                  </a:lnTo>
                  <a:lnTo>
                    <a:pt x="46" y="153"/>
                  </a:lnTo>
                  <a:lnTo>
                    <a:pt x="45" y="153"/>
                  </a:lnTo>
                  <a:lnTo>
                    <a:pt x="40" y="155"/>
                  </a:lnTo>
                  <a:lnTo>
                    <a:pt x="35" y="158"/>
                  </a:lnTo>
                  <a:lnTo>
                    <a:pt x="30" y="160"/>
                  </a:lnTo>
                  <a:lnTo>
                    <a:pt x="31" y="159"/>
                  </a:lnTo>
                  <a:lnTo>
                    <a:pt x="32" y="158"/>
                  </a:lnTo>
                  <a:lnTo>
                    <a:pt x="33" y="158"/>
                  </a:lnTo>
                  <a:lnTo>
                    <a:pt x="33" y="157"/>
                  </a:lnTo>
                  <a:lnTo>
                    <a:pt x="22" y="156"/>
                  </a:lnTo>
                  <a:lnTo>
                    <a:pt x="11" y="156"/>
                  </a:lnTo>
                  <a:lnTo>
                    <a:pt x="1" y="154"/>
                  </a:lnTo>
                  <a:lnTo>
                    <a:pt x="0" y="154"/>
                  </a:lnTo>
                  <a:lnTo>
                    <a:pt x="0" y="153"/>
                  </a:lnTo>
                  <a:lnTo>
                    <a:pt x="1" y="153"/>
                  </a:lnTo>
                  <a:lnTo>
                    <a:pt x="2" y="152"/>
                  </a:lnTo>
                  <a:lnTo>
                    <a:pt x="5" y="150"/>
                  </a:lnTo>
                  <a:lnTo>
                    <a:pt x="5" y="150"/>
                  </a:lnTo>
                  <a:lnTo>
                    <a:pt x="11" y="152"/>
                  </a:lnTo>
                  <a:lnTo>
                    <a:pt x="16" y="154"/>
                  </a:lnTo>
                  <a:lnTo>
                    <a:pt x="22" y="155"/>
                  </a:lnTo>
                  <a:lnTo>
                    <a:pt x="24" y="154"/>
                  </a:lnTo>
                  <a:lnTo>
                    <a:pt x="25" y="153"/>
                  </a:lnTo>
                  <a:lnTo>
                    <a:pt x="25" y="152"/>
                  </a:lnTo>
                  <a:lnTo>
                    <a:pt x="26" y="150"/>
                  </a:lnTo>
                  <a:lnTo>
                    <a:pt x="27" y="149"/>
                  </a:lnTo>
                  <a:lnTo>
                    <a:pt x="28" y="149"/>
                  </a:lnTo>
                  <a:lnTo>
                    <a:pt x="31" y="148"/>
                  </a:lnTo>
                  <a:lnTo>
                    <a:pt x="35" y="148"/>
                  </a:lnTo>
                  <a:lnTo>
                    <a:pt x="41" y="147"/>
                  </a:lnTo>
                  <a:lnTo>
                    <a:pt x="47" y="146"/>
                  </a:lnTo>
                  <a:lnTo>
                    <a:pt x="52" y="146"/>
                  </a:lnTo>
                  <a:lnTo>
                    <a:pt x="54" y="145"/>
                  </a:lnTo>
                  <a:lnTo>
                    <a:pt x="55" y="144"/>
                  </a:lnTo>
                  <a:lnTo>
                    <a:pt x="56" y="143"/>
                  </a:lnTo>
                  <a:lnTo>
                    <a:pt x="60" y="138"/>
                  </a:lnTo>
                  <a:lnTo>
                    <a:pt x="61" y="137"/>
                  </a:lnTo>
                  <a:lnTo>
                    <a:pt x="62" y="137"/>
                  </a:lnTo>
                  <a:lnTo>
                    <a:pt x="63" y="138"/>
                  </a:lnTo>
                  <a:lnTo>
                    <a:pt x="65" y="137"/>
                  </a:lnTo>
                  <a:lnTo>
                    <a:pt x="65" y="135"/>
                  </a:lnTo>
                  <a:lnTo>
                    <a:pt x="65" y="134"/>
                  </a:lnTo>
                  <a:lnTo>
                    <a:pt x="66" y="134"/>
                  </a:lnTo>
                  <a:lnTo>
                    <a:pt x="68" y="133"/>
                  </a:lnTo>
                  <a:lnTo>
                    <a:pt x="72" y="132"/>
                  </a:lnTo>
                  <a:lnTo>
                    <a:pt x="75" y="131"/>
                  </a:lnTo>
                  <a:lnTo>
                    <a:pt x="78" y="130"/>
                  </a:lnTo>
                  <a:lnTo>
                    <a:pt x="79" y="128"/>
                  </a:lnTo>
                  <a:lnTo>
                    <a:pt x="78" y="125"/>
                  </a:lnTo>
                  <a:lnTo>
                    <a:pt x="75" y="123"/>
                  </a:lnTo>
                  <a:lnTo>
                    <a:pt x="72" y="122"/>
                  </a:lnTo>
                  <a:lnTo>
                    <a:pt x="68" y="120"/>
                  </a:lnTo>
                  <a:lnTo>
                    <a:pt x="65" y="119"/>
                  </a:lnTo>
                  <a:lnTo>
                    <a:pt x="63" y="118"/>
                  </a:lnTo>
                  <a:lnTo>
                    <a:pt x="60" y="117"/>
                  </a:lnTo>
                  <a:lnTo>
                    <a:pt x="58" y="116"/>
                  </a:lnTo>
                  <a:lnTo>
                    <a:pt x="57" y="114"/>
                  </a:lnTo>
                  <a:lnTo>
                    <a:pt x="57" y="113"/>
                  </a:lnTo>
                  <a:lnTo>
                    <a:pt x="58" y="112"/>
                  </a:lnTo>
                  <a:lnTo>
                    <a:pt x="59" y="112"/>
                  </a:lnTo>
                  <a:lnTo>
                    <a:pt x="60" y="112"/>
                  </a:lnTo>
                  <a:lnTo>
                    <a:pt x="61" y="112"/>
                  </a:lnTo>
                  <a:lnTo>
                    <a:pt x="63" y="111"/>
                  </a:lnTo>
                  <a:lnTo>
                    <a:pt x="64" y="111"/>
                  </a:lnTo>
                  <a:lnTo>
                    <a:pt x="65" y="111"/>
                  </a:lnTo>
                  <a:lnTo>
                    <a:pt x="65" y="109"/>
                  </a:lnTo>
                  <a:lnTo>
                    <a:pt x="71" y="102"/>
                  </a:lnTo>
                  <a:lnTo>
                    <a:pt x="79" y="96"/>
                  </a:lnTo>
                  <a:lnTo>
                    <a:pt x="76" y="97"/>
                  </a:lnTo>
                  <a:lnTo>
                    <a:pt x="73" y="97"/>
                  </a:lnTo>
                  <a:lnTo>
                    <a:pt x="70" y="96"/>
                  </a:lnTo>
                  <a:lnTo>
                    <a:pt x="69" y="93"/>
                  </a:lnTo>
                  <a:lnTo>
                    <a:pt x="70" y="91"/>
                  </a:lnTo>
                  <a:lnTo>
                    <a:pt x="72" y="88"/>
                  </a:lnTo>
                  <a:lnTo>
                    <a:pt x="75" y="84"/>
                  </a:lnTo>
                  <a:lnTo>
                    <a:pt x="78" y="82"/>
                  </a:lnTo>
                  <a:lnTo>
                    <a:pt x="80" y="82"/>
                  </a:lnTo>
                  <a:lnTo>
                    <a:pt x="82" y="83"/>
                  </a:lnTo>
                  <a:lnTo>
                    <a:pt x="84" y="84"/>
                  </a:lnTo>
                  <a:lnTo>
                    <a:pt x="87" y="84"/>
                  </a:lnTo>
                  <a:lnTo>
                    <a:pt x="90" y="82"/>
                  </a:lnTo>
                  <a:lnTo>
                    <a:pt x="91" y="78"/>
                  </a:lnTo>
                  <a:lnTo>
                    <a:pt x="92" y="74"/>
                  </a:lnTo>
                  <a:lnTo>
                    <a:pt x="92" y="73"/>
                  </a:lnTo>
                  <a:lnTo>
                    <a:pt x="92" y="71"/>
                  </a:lnTo>
                  <a:lnTo>
                    <a:pt x="92" y="69"/>
                  </a:lnTo>
                  <a:lnTo>
                    <a:pt x="92" y="69"/>
                  </a:lnTo>
                  <a:lnTo>
                    <a:pt x="97" y="66"/>
                  </a:lnTo>
                  <a:lnTo>
                    <a:pt x="103" y="64"/>
                  </a:lnTo>
                  <a:lnTo>
                    <a:pt x="108" y="63"/>
                  </a:lnTo>
                  <a:lnTo>
                    <a:pt x="112" y="61"/>
                  </a:lnTo>
                  <a:lnTo>
                    <a:pt x="116" y="59"/>
                  </a:lnTo>
                  <a:lnTo>
                    <a:pt x="120" y="58"/>
                  </a:lnTo>
                  <a:lnTo>
                    <a:pt x="124" y="59"/>
                  </a:lnTo>
                  <a:lnTo>
                    <a:pt x="127" y="61"/>
                  </a:lnTo>
                  <a:lnTo>
                    <a:pt x="128" y="63"/>
                  </a:lnTo>
                  <a:lnTo>
                    <a:pt x="130" y="64"/>
                  </a:lnTo>
                  <a:lnTo>
                    <a:pt x="132" y="65"/>
                  </a:lnTo>
                  <a:lnTo>
                    <a:pt x="134" y="65"/>
                  </a:lnTo>
                  <a:lnTo>
                    <a:pt x="137" y="63"/>
                  </a:lnTo>
                  <a:lnTo>
                    <a:pt x="139" y="61"/>
                  </a:lnTo>
                  <a:lnTo>
                    <a:pt x="142" y="56"/>
                  </a:lnTo>
                  <a:lnTo>
                    <a:pt x="143" y="55"/>
                  </a:lnTo>
                  <a:lnTo>
                    <a:pt x="146" y="54"/>
                  </a:lnTo>
                  <a:lnTo>
                    <a:pt x="149" y="53"/>
                  </a:lnTo>
                  <a:lnTo>
                    <a:pt x="151" y="53"/>
                  </a:lnTo>
                  <a:lnTo>
                    <a:pt x="153" y="52"/>
                  </a:lnTo>
                  <a:lnTo>
                    <a:pt x="153" y="51"/>
                  </a:lnTo>
                  <a:lnTo>
                    <a:pt x="151" y="50"/>
                  </a:lnTo>
                  <a:lnTo>
                    <a:pt x="148" y="51"/>
                  </a:lnTo>
                  <a:lnTo>
                    <a:pt x="145" y="52"/>
                  </a:lnTo>
                  <a:lnTo>
                    <a:pt x="142" y="52"/>
                  </a:lnTo>
                  <a:lnTo>
                    <a:pt x="140" y="52"/>
                  </a:lnTo>
                  <a:lnTo>
                    <a:pt x="137" y="49"/>
                  </a:lnTo>
                  <a:lnTo>
                    <a:pt x="137" y="44"/>
                  </a:lnTo>
                  <a:lnTo>
                    <a:pt x="138" y="40"/>
                  </a:lnTo>
                  <a:lnTo>
                    <a:pt x="141" y="36"/>
                  </a:lnTo>
                  <a:lnTo>
                    <a:pt x="144" y="32"/>
                  </a:lnTo>
                  <a:lnTo>
                    <a:pt x="147" y="28"/>
                  </a:lnTo>
                  <a:lnTo>
                    <a:pt x="150" y="26"/>
                  </a:lnTo>
                  <a:lnTo>
                    <a:pt x="152" y="24"/>
                  </a:lnTo>
                  <a:lnTo>
                    <a:pt x="158" y="22"/>
                  </a:lnTo>
                  <a:lnTo>
                    <a:pt x="162" y="20"/>
                  </a:lnTo>
                  <a:lnTo>
                    <a:pt x="165" y="20"/>
                  </a:lnTo>
                  <a:lnTo>
                    <a:pt x="166" y="21"/>
                  </a:lnTo>
                  <a:lnTo>
                    <a:pt x="166" y="22"/>
                  </a:lnTo>
                  <a:lnTo>
                    <a:pt x="166" y="24"/>
                  </a:lnTo>
                  <a:lnTo>
                    <a:pt x="165" y="26"/>
                  </a:lnTo>
                  <a:lnTo>
                    <a:pt x="163" y="32"/>
                  </a:lnTo>
                  <a:lnTo>
                    <a:pt x="163" y="36"/>
                  </a:lnTo>
                  <a:lnTo>
                    <a:pt x="165" y="38"/>
                  </a:lnTo>
                  <a:lnTo>
                    <a:pt x="167" y="39"/>
                  </a:lnTo>
                  <a:lnTo>
                    <a:pt x="170" y="38"/>
                  </a:lnTo>
                  <a:lnTo>
                    <a:pt x="173" y="35"/>
                  </a:lnTo>
                  <a:lnTo>
                    <a:pt x="175" y="32"/>
                  </a:lnTo>
                  <a:lnTo>
                    <a:pt x="178" y="29"/>
                  </a:lnTo>
                  <a:lnTo>
                    <a:pt x="181" y="28"/>
                  </a:lnTo>
                  <a:lnTo>
                    <a:pt x="182" y="28"/>
                  </a:lnTo>
                  <a:lnTo>
                    <a:pt x="182" y="27"/>
                  </a:lnTo>
                  <a:lnTo>
                    <a:pt x="182" y="27"/>
                  </a:lnTo>
                  <a:lnTo>
                    <a:pt x="184" y="27"/>
                  </a:lnTo>
                  <a:lnTo>
                    <a:pt x="184" y="26"/>
                  </a:lnTo>
                  <a:lnTo>
                    <a:pt x="185" y="26"/>
                  </a:lnTo>
                  <a:lnTo>
                    <a:pt x="188" y="22"/>
                  </a:lnTo>
                  <a:lnTo>
                    <a:pt x="189" y="19"/>
                  </a:lnTo>
                  <a:lnTo>
                    <a:pt x="191" y="12"/>
                  </a:lnTo>
                  <a:lnTo>
                    <a:pt x="193" y="9"/>
                  </a:lnTo>
                  <a:lnTo>
                    <a:pt x="196" y="5"/>
                  </a:lnTo>
                  <a:lnTo>
                    <a:pt x="200" y="2"/>
                  </a:lnTo>
                  <a:lnTo>
                    <a:pt x="203" y="1"/>
                  </a:lnTo>
                  <a:lnTo>
                    <a:pt x="205" y="1"/>
                  </a:lnTo>
                  <a:lnTo>
                    <a:pt x="206" y="2"/>
                  </a:lnTo>
                  <a:lnTo>
                    <a:pt x="210" y="5"/>
                  </a:lnTo>
                  <a:lnTo>
                    <a:pt x="213" y="6"/>
                  </a:lnTo>
                  <a:lnTo>
                    <a:pt x="217" y="6"/>
                  </a:lnTo>
                  <a:lnTo>
                    <a:pt x="222" y="5"/>
                  </a:lnTo>
                  <a:lnTo>
                    <a:pt x="226" y="2"/>
                  </a:lnTo>
                  <a:lnTo>
                    <a:pt x="23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9" name="Freeform 163"/>
            <p:cNvSpPr>
              <a:spLocks/>
            </p:cNvSpPr>
            <p:nvPr/>
          </p:nvSpPr>
          <p:spPr bwMode="auto">
            <a:xfrm>
              <a:off x="3028625" y="4274881"/>
              <a:ext cx="1449" cy="144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0" name="Freeform 164"/>
            <p:cNvSpPr>
              <a:spLocks/>
            </p:cNvSpPr>
            <p:nvPr/>
          </p:nvSpPr>
          <p:spPr bwMode="auto">
            <a:xfrm>
              <a:off x="2808510" y="3290157"/>
              <a:ext cx="86887" cy="120195"/>
            </a:xfrm>
            <a:custGeom>
              <a:avLst/>
              <a:gdLst/>
              <a:ahLst/>
              <a:cxnLst>
                <a:cxn ang="0">
                  <a:pos x="52" y="5"/>
                </a:cxn>
                <a:cxn ang="0">
                  <a:pos x="60" y="14"/>
                </a:cxn>
                <a:cxn ang="0">
                  <a:pos x="59" y="19"/>
                </a:cxn>
                <a:cxn ang="0">
                  <a:pos x="53" y="25"/>
                </a:cxn>
                <a:cxn ang="0">
                  <a:pos x="48" y="28"/>
                </a:cxn>
                <a:cxn ang="0">
                  <a:pos x="49" y="28"/>
                </a:cxn>
                <a:cxn ang="0">
                  <a:pos x="53" y="30"/>
                </a:cxn>
                <a:cxn ang="0">
                  <a:pos x="54" y="31"/>
                </a:cxn>
                <a:cxn ang="0">
                  <a:pos x="51" y="34"/>
                </a:cxn>
                <a:cxn ang="0">
                  <a:pos x="46" y="36"/>
                </a:cxn>
                <a:cxn ang="0">
                  <a:pos x="40" y="44"/>
                </a:cxn>
                <a:cxn ang="0">
                  <a:pos x="35" y="50"/>
                </a:cxn>
                <a:cxn ang="0">
                  <a:pos x="28" y="52"/>
                </a:cxn>
                <a:cxn ang="0">
                  <a:pos x="28" y="54"/>
                </a:cxn>
                <a:cxn ang="0">
                  <a:pos x="30" y="55"/>
                </a:cxn>
                <a:cxn ang="0">
                  <a:pos x="30" y="56"/>
                </a:cxn>
                <a:cxn ang="0">
                  <a:pos x="28" y="57"/>
                </a:cxn>
                <a:cxn ang="0">
                  <a:pos x="26" y="54"/>
                </a:cxn>
                <a:cxn ang="0">
                  <a:pos x="24" y="52"/>
                </a:cxn>
                <a:cxn ang="0">
                  <a:pos x="21" y="57"/>
                </a:cxn>
                <a:cxn ang="0">
                  <a:pos x="19" y="73"/>
                </a:cxn>
                <a:cxn ang="0">
                  <a:pos x="15" y="82"/>
                </a:cxn>
                <a:cxn ang="0">
                  <a:pos x="10" y="82"/>
                </a:cxn>
                <a:cxn ang="0">
                  <a:pos x="2" y="74"/>
                </a:cxn>
                <a:cxn ang="0">
                  <a:pos x="0" y="67"/>
                </a:cxn>
                <a:cxn ang="0">
                  <a:pos x="4" y="60"/>
                </a:cxn>
                <a:cxn ang="0">
                  <a:pos x="11" y="48"/>
                </a:cxn>
                <a:cxn ang="0">
                  <a:pos x="16" y="42"/>
                </a:cxn>
                <a:cxn ang="0">
                  <a:pos x="25" y="41"/>
                </a:cxn>
                <a:cxn ang="0">
                  <a:pos x="26" y="39"/>
                </a:cxn>
                <a:cxn ang="0">
                  <a:pos x="16" y="31"/>
                </a:cxn>
                <a:cxn ang="0">
                  <a:pos x="18" y="31"/>
                </a:cxn>
                <a:cxn ang="0">
                  <a:pos x="26" y="33"/>
                </a:cxn>
                <a:cxn ang="0">
                  <a:pos x="32" y="34"/>
                </a:cxn>
                <a:cxn ang="0">
                  <a:pos x="33" y="33"/>
                </a:cxn>
                <a:cxn ang="0">
                  <a:pos x="30" y="31"/>
                </a:cxn>
                <a:cxn ang="0">
                  <a:pos x="29" y="28"/>
                </a:cxn>
                <a:cxn ang="0">
                  <a:pos x="33" y="25"/>
                </a:cxn>
                <a:cxn ang="0">
                  <a:pos x="42" y="24"/>
                </a:cxn>
                <a:cxn ang="0">
                  <a:pos x="44" y="23"/>
                </a:cxn>
                <a:cxn ang="0">
                  <a:pos x="41" y="20"/>
                </a:cxn>
                <a:cxn ang="0">
                  <a:pos x="42" y="15"/>
                </a:cxn>
                <a:cxn ang="0">
                  <a:pos x="47" y="0"/>
                </a:cxn>
              </a:cxnLst>
              <a:rect l="0" t="0" r="r" b="b"/>
              <a:pathLst>
                <a:path w="60" h="83">
                  <a:moveTo>
                    <a:pt x="47" y="0"/>
                  </a:moveTo>
                  <a:lnTo>
                    <a:pt x="52" y="5"/>
                  </a:lnTo>
                  <a:lnTo>
                    <a:pt x="57" y="9"/>
                  </a:lnTo>
                  <a:lnTo>
                    <a:pt x="60" y="14"/>
                  </a:lnTo>
                  <a:lnTo>
                    <a:pt x="60" y="16"/>
                  </a:lnTo>
                  <a:lnTo>
                    <a:pt x="59" y="19"/>
                  </a:lnTo>
                  <a:lnTo>
                    <a:pt x="56" y="22"/>
                  </a:lnTo>
                  <a:lnTo>
                    <a:pt x="53" y="25"/>
                  </a:lnTo>
                  <a:lnTo>
                    <a:pt x="50" y="27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9" y="28"/>
                  </a:lnTo>
                  <a:lnTo>
                    <a:pt x="51" y="29"/>
                  </a:lnTo>
                  <a:lnTo>
                    <a:pt x="53" y="30"/>
                  </a:lnTo>
                  <a:lnTo>
                    <a:pt x="54" y="30"/>
                  </a:lnTo>
                  <a:lnTo>
                    <a:pt x="54" y="31"/>
                  </a:lnTo>
                  <a:lnTo>
                    <a:pt x="53" y="32"/>
                  </a:lnTo>
                  <a:lnTo>
                    <a:pt x="51" y="34"/>
                  </a:lnTo>
                  <a:lnTo>
                    <a:pt x="48" y="35"/>
                  </a:lnTo>
                  <a:lnTo>
                    <a:pt x="46" y="36"/>
                  </a:lnTo>
                  <a:lnTo>
                    <a:pt x="43" y="40"/>
                  </a:lnTo>
                  <a:lnTo>
                    <a:pt x="40" y="44"/>
                  </a:lnTo>
                  <a:lnTo>
                    <a:pt x="37" y="49"/>
                  </a:lnTo>
                  <a:lnTo>
                    <a:pt x="35" y="50"/>
                  </a:lnTo>
                  <a:lnTo>
                    <a:pt x="30" y="51"/>
                  </a:lnTo>
                  <a:lnTo>
                    <a:pt x="28" y="52"/>
                  </a:lnTo>
                  <a:lnTo>
                    <a:pt x="28" y="53"/>
                  </a:lnTo>
                  <a:lnTo>
                    <a:pt x="28" y="54"/>
                  </a:lnTo>
                  <a:lnTo>
                    <a:pt x="29" y="54"/>
                  </a:lnTo>
                  <a:lnTo>
                    <a:pt x="30" y="55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0" y="57"/>
                  </a:lnTo>
                  <a:lnTo>
                    <a:pt x="28" y="57"/>
                  </a:lnTo>
                  <a:lnTo>
                    <a:pt x="27" y="56"/>
                  </a:lnTo>
                  <a:lnTo>
                    <a:pt x="26" y="54"/>
                  </a:lnTo>
                  <a:lnTo>
                    <a:pt x="25" y="53"/>
                  </a:lnTo>
                  <a:lnTo>
                    <a:pt x="24" y="52"/>
                  </a:lnTo>
                  <a:lnTo>
                    <a:pt x="23" y="53"/>
                  </a:lnTo>
                  <a:lnTo>
                    <a:pt x="21" y="57"/>
                  </a:lnTo>
                  <a:lnTo>
                    <a:pt x="19" y="67"/>
                  </a:lnTo>
                  <a:lnTo>
                    <a:pt x="19" y="73"/>
                  </a:lnTo>
                  <a:lnTo>
                    <a:pt x="18" y="78"/>
                  </a:lnTo>
                  <a:lnTo>
                    <a:pt x="15" y="82"/>
                  </a:lnTo>
                  <a:lnTo>
                    <a:pt x="13" y="83"/>
                  </a:lnTo>
                  <a:lnTo>
                    <a:pt x="10" y="82"/>
                  </a:lnTo>
                  <a:lnTo>
                    <a:pt x="7" y="80"/>
                  </a:lnTo>
                  <a:lnTo>
                    <a:pt x="2" y="74"/>
                  </a:lnTo>
                  <a:lnTo>
                    <a:pt x="1" y="70"/>
                  </a:lnTo>
                  <a:lnTo>
                    <a:pt x="0" y="67"/>
                  </a:lnTo>
                  <a:lnTo>
                    <a:pt x="2" y="63"/>
                  </a:lnTo>
                  <a:lnTo>
                    <a:pt x="4" y="60"/>
                  </a:lnTo>
                  <a:lnTo>
                    <a:pt x="6" y="57"/>
                  </a:lnTo>
                  <a:lnTo>
                    <a:pt x="11" y="48"/>
                  </a:lnTo>
                  <a:lnTo>
                    <a:pt x="14" y="43"/>
                  </a:lnTo>
                  <a:lnTo>
                    <a:pt x="16" y="42"/>
                  </a:lnTo>
                  <a:lnTo>
                    <a:pt x="22" y="41"/>
                  </a:lnTo>
                  <a:lnTo>
                    <a:pt x="25" y="41"/>
                  </a:lnTo>
                  <a:lnTo>
                    <a:pt x="26" y="40"/>
                  </a:lnTo>
                  <a:lnTo>
                    <a:pt x="26" y="39"/>
                  </a:lnTo>
                  <a:lnTo>
                    <a:pt x="22" y="34"/>
                  </a:lnTo>
                  <a:lnTo>
                    <a:pt x="16" y="31"/>
                  </a:lnTo>
                  <a:lnTo>
                    <a:pt x="17" y="31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26" y="33"/>
                  </a:lnTo>
                  <a:lnTo>
                    <a:pt x="30" y="34"/>
                  </a:lnTo>
                  <a:lnTo>
                    <a:pt x="32" y="34"/>
                  </a:lnTo>
                  <a:lnTo>
                    <a:pt x="33" y="34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30" y="31"/>
                  </a:lnTo>
                  <a:lnTo>
                    <a:pt x="29" y="29"/>
                  </a:lnTo>
                  <a:lnTo>
                    <a:pt x="29" y="28"/>
                  </a:lnTo>
                  <a:lnTo>
                    <a:pt x="30" y="27"/>
                  </a:lnTo>
                  <a:lnTo>
                    <a:pt x="33" y="25"/>
                  </a:lnTo>
                  <a:lnTo>
                    <a:pt x="38" y="24"/>
                  </a:lnTo>
                  <a:lnTo>
                    <a:pt x="42" y="24"/>
                  </a:lnTo>
                  <a:lnTo>
                    <a:pt x="45" y="26"/>
                  </a:lnTo>
                  <a:lnTo>
                    <a:pt x="44" y="23"/>
                  </a:lnTo>
                  <a:lnTo>
                    <a:pt x="42" y="21"/>
                  </a:lnTo>
                  <a:lnTo>
                    <a:pt x="41" y="20"/>
                  </a:lnTo>
                  <a:lnTo>
                    <a:pt x="41" y="19"/>
                  </a:lnTo>
                  <a:lnTo>
                    <a:pt x="42" y="15"/>
                  </a:lnTo>
                  <a:lnTo>
                    <a:pt x="44" y="10"/>
                  </a:lnTo>
                  <a:lnTo>
                    <a:pt x="47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1" name="Freeform 165"/>
            <p:cNvSpPr>
              <a:spLocks/>
            </p:cNvSpPr>
            <p:nvPr/>
          </p:nvSpPr>
          <p:spPr bwMode="auto">
            <a:xfrm>
              <a:off x="1712281" y="3233681"/>
              <a:ext cx="5792" cy="72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2" y="2"/>
                </a:cxn>
                <a:cxn ang="0">
                  <a:pos x="3" y="3"/>
                </a:cxn>
                <a:cxn ang="0">
                  <a:pos x="4" y="5"/>
                </a:cxn>
                <a:cxn ang="0">
                  <a:pos x="3" y="5"/>
                </a:cxn>
                <a:cxn ang="0">
                  <a:pos x="1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2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1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3" y="3"/>
                  </a:lnTo>
                  <a:lnTo>
                    <a:pt x="4" y="5"/>
                  </a:lnTo>
                  <a:lnTo>
                    <a:pt x="3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2" name="Freeform 166"/>
            <p:cNvSpPr>
              <a:spLocks/>
            </p:cNvSpPr>
            <p:nvPr/>
          </p:nvSpPr>
          <p:spPr bwMode="auto">
            <a:xfrm>
              <a:off x="2822991" y="3332153"/>
              <a:ext cx="8689" cy="28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1"/>
                </a:cxn>
                <a:cxn ang="0">
                  <a:pos x="6" y="2"/>
                </a:cxn>
                <a:cxn ang="0">
                  <a:pos x="0" y="0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lnTo>
                    <a:pt x="3" y="1"/>
                  </a:lnTo>
                  <a:lnTo>
                    <a:pt x="6" y="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3" name="Freeform 167"/>
            <p:cNvSpPr>
              <a:spLocks noEditPoints="1"/>
            </p:cNvSpPr>
            <p:nvPr/>
          </p:nvSpPr>
          <p:spPr bwMode="auto">
            <a:xfrm>
              <a:off x="2544952" y="4355975"/>
              <a:ext cx="1449" cy="8689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4"/>
                </a:cxn>
                <a:cxn ang="0">
                  <a:pos x="1" y="6"/>
                </a:cxn>
                <a:cxn ang="0">
                  <a:pos x="1" y="6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1" y="2"/>
                </a:cxn>
                <a:cxn ang="0">
                  <a:pos x="0" y="0"/>
                </a:cxn>
              </a:cxnLst>
              <a:rect l="0" t="0" r="r" b="b"/>
              <a:pathLst>
                <a:path w="1" h="6">
                  <a:moveTo>
                    <a:pt x="1" y="2"/>
                  </a:moveTo>
                  <a:lnTo>
                    <a:pt x="1" y="4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2"/>
                  </a:lnTo>
                  <a:close/>
                  <a:moveTo>
                    <a:pt x="0" y="0"/>
                  </a:moveTo>
                  <a:lnTo>
                    <a:pt x="1" y="1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4" name="Freeform 168"/>
            <p:cNvSpPr>
              <a:spLocks/>
            </p:cNvSpPr>
            <p:nvPr/>
          </p:nvSpPr>
          <p:spPr bwMode="auto">
            <a:xfrm>
              <a:off x="2811406" y="3093212"/>
              <a:ext cx="4345" cy="57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3" y="2"/>
                </a:cxn>
                <a:cxn ang="0">
                  <a:pos x="3" y="3"/>
                </a:cxn>
                <a:cxn ang="0">
                  <a:pos x="3" y="4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5" name="Freeform 169"/>
            <p:cNvSpPr>
              <a:spLocks/>
            </p:cNvSpPr>
            <p:nvPr/>
          </p:nvSpPr>
          <p:spPr bwMode="auto">
            <a:xfrm>
              <a:off x="2229261" y="3907057"/>
              <a:ext cx="7241" cy="5792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1"/>
                </a:cxn>
                <a:cxn ang="0">
                  <a:pos x="3" y="3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2" y="3"/>
                </a:cxn>
                <a:cxn ang="0">
                  <a:pos x="4" y="2"/>
                </a:cxn>
                <a:cxn ang="0">
                  <a:pos x="5" y="0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lnTo>
                    <a:pt x="5" y="1"/>
                  </a:lnTo>
                  <a:lnTo>
                    <a:pt x="3" y="3"/>
                  </a:lnTo>
                  <a:lnTo>
                    <a:pt x="1" y="4"/>
                  </a:lnTo>
                  <a:lnTo>
                    <a:pt x="0" y="4"/>
                  </a:lnTo>
                  <a:lnTo>
                    <a:pt x="2" y="3"/>
                  </a:lnTo>
                  <a:lnTo>
                    <a:pt x="4" y="2"/>
                  </a:lnTo>
                  <a:lnTo>
                    <a:pt x="5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6" name="Freeform 170"/>
            <p:cNvSpPr>
              <a:spLocks/>
            </p:cNvSpPr>
            <p:nvPr/>
          </p:nvSpPr>
          <p:spPr bwMode="auto">
            <a:xfrm>
              <a:off x="2679627" y="3657980"/>
              <a:ext cx="8689" cy="188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4"/>
                </a:cxn>
                <a:cxn ang="0">
                  <a:pos x="4" y="9"/>
                </a:cxn>
                <a:cxn ang="0">
                  <a:pos x="6" y="13"/>
                </a:cxn>
                <a:cxn ang="0">
                  <a:pos x="6" y="13"/>
                </a:cxn>
                <a:cxn ang="0">
                  <a:pos x="6" y="13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3" y="8"/>
                </a:cxn>
                <a:cxn ang="0">
                  <a:pos x="2" y="4"/>
                </a:cxn>
                <a:cxn ang="0">
                  <a:pos x="0" y="0"/>
                </a:cxn>
              </a:cxnLst>
              <a:rect l="0" t="0" r="r" b="b"/>
              <a:pathLst>
                <a:path w="6" h="13">
                  <a:moveTo>
                    <a:pt x="0" y="0"/>
                  </a:moveTo>
                  <a:lnTo>
                    <a:pt x="3" y="4"/>
                  </a:lnTo>
                  <a:lnTo>
                    <a:pt x="4" y="9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5" y="13"/>
                  </a:lnTo>
                  <a:lnTo>
                    <a:pt x="5" y="12"/>
                  </a:lnTo>
                  <a:lnTo>
                    <a:pt x="3" y="8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7" name="Freeform 171"/>
            <p:cNvSpPr>
              <a:spLocks/>
            </p:cNvSpPr>
            <p:nvPr/>
          </p:nvSpPr>
          <p:spPr bwMode="auto">
            <a:xfrm>
              <a:off x="2673835" y="3652188"/>
              <a:ext cx="5792" cy="57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2"/>
                </a:cxn>
                <a:cxn ang="0">
                  <a:pos x="4" y="4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2" y="3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2" y="2"/>
                  </a:lnTo>
                  <a:lnTo>
                    <a:pt x="4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2" y="3"/>
                  </a:lnTo>
                  <a:lnTo>
                    <a:pt x="1" y="2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8" name="Freeform 172"/>
            <p:cNvSpPr>
              <a:spLocks noEditPoints="1"/>
            </p:cNvSpPr>
            <p:nvPr/>
          </p:nvSpPr>
          <p:spPr bwMode="auto">
            <a:xfrm>
              <a:off x="1463204" y="2438661"/>
              <a:ext cx="806605" cy="273696"/>
            </a:xfrm>
            <a:custGeom>
              <a:avLst/>
              <a:gdLst/>
              <a:ahLst/>
              <a:cxnLst>
                <a:cxn ang="0">
                  <a:pos x="88" y="168"/>
                </a:cxn>
                <a:cxn ang="0">
                  <a:pos x="97" y="168"/>
                </a:cxn>
                <a:cxn ang="0">
                  <a:pos x="555" y="0"/>
                </a:cxn>
                <a:cxn ang="0">
                  <a:pos x="471" y="10"/>
                </a:cxn>
                <a:cxn ang="0">
                  <a:pos x="443" y="7"/>
                </a:cxn>
                <a:cxn ang="0">
                  <a:pos x="345" y="25"/>
                </a:cxn>
                <a:cxn ang="0">
                  <a:pos x="353" y="24"/>
                </a:cxn>
                <a:cxn ang="0">
                  <a:pos x="332" y="29"/>
                </a:cxn>
                <a:cxn ang="0">
                  <a:pos x="303" y="38"/>
                </a:cxn>
                <a:cxn ang="0">
                  <a:pos x="300" y="44"/>
                </a:cxn>
                <a:cxn ang="0">
                  <a:pos x="313" y="40"/>
                </a:cxn>
                <a:cxn ang="0">
                  <a:pos x="310" y="41"/>
                </a:cxn>
                <a:cxn ang="0">
                  <a:pos x="272" y="57"/>
                </a:cxn>
                <a:cxn ang="0">
                  <a:pos x="249" y="67"/>
                </a:cxn>
                <a:cxn ang="0">
                  <a:pos x="236" y="77"/>
                </a:cxn>
                <a:cxn ang="0">
                  <a:pos x="209" y="87"/>
                </a:cxn>
                <a:cxn ang="0">
                  <a:pos x="198" y="92"/>
                </a:cxn>
                <a:cxn ang="0">
                  <a:pos x="205" y="99"/>
                </a:cxn>
                <a:cxn ang="0">
                  <a:pos x="196" y="103"/>
                </a:cxn>
                <a:cxn ang="0">
                  <a:pos x="189" y="107"/>
                </a:cxn>
                <a:cxn ang="0">
                  <a:pos x="189" y="110"/>
                </a:cxn>
                <a:cxn ang="0">
                  <a:pos x="201" y="105"/>
                </a:cxn>
                <a:cxn ang="0">
                  <a:pos x="189" y="126"/>
                </a:cxn>
                <a:cxn ang="0">
                  <a:pos x="170" y="141"/>
                </a:cxn>
                <a:cxn ang="0">
                  <a:pos x="174" y="138"/>
                </a:cxn>
                <a:cxn ang="0">
                  <a:pos x="159" y="153"/>
                </a:cxn>
                <a:cxn ang="0">
                  <a:pos x="144" y="161"/>
                </a:cxn>
                <a:cxn ang="0">
                  <a:pos x="139" y="164"/>
                </a:cxn>
                <a:cxn ang="0">
                  <a:pos x="140" y="179"/>
                </a:cxn>
                <a:cxn ang="0">
                  <a:pos x="131" y="174"/>
                </a:cxn>
                <a:cxn ang="0">
                  <a:pos x="123" y="180"/>
                </a:cxn>
                <a:cxn ang="0">
                  <a:pos x="107" y="185"/>
                </a:cxn>
                <a:cxn ang="0">
                  <a:pos x="111" y="183"/>
                </a:cxn>
                <a:cxn ang="0">
                  <a:pos x="114" y="178"/>
                </a:cxn>
                <a:cxn ang="0">
                  <a:pos x="119" y="171"/>
                </a:cxn>
                <a:cxn ang="0">
                  <a:pos x="127" y="164"/>
                </a:cxn>
                <a:cxn ang="0">
                  <a:pos x="131" y="156"/>
                </a:cxn>
                <a:cxn ang="0">
                  <a:pos x="141" y="150"/>
                </a:cxn>
                <a:cxn ang="0">
                  <a:pos x="134" y="153"/>
                </a:cxn>
                <a:cxn ang="0">
                  <a:pos x="117" y="159"/>
                </a:cxn>
                <a:cxn ang="0">
                  <a:pos x="119" y="149"/>
                </a:cxn>
                <a:cxn ang="0">
                  <a:pos x="115" y="149"/>
                </a:cxn>
                <a:cxn ang="0">
                  <a:pos x="108" y="161"/>
                </a:cxn>
                <a:cxn ang="0">
                  <a:pos x="99" y="165"/>
                </a:cxn>
                <a:cxn ang="0">
                  <a:pos x="96" y="168"/>
                </a:cxn>
                <a:cxn ang="0">
                  <a:pos x="80" y="178"/>
                </a:cxn>
                <a:cxn ang="0">
                  <a:pos x="87" y="169"/>
                </a:cxn>
                <a:cxn ang="0">
                  <a:pos x="79" y="167"/>
                </a:cxn>
                <a:cxn ang="0">
                  <a:pos x="70" y="165"/>
                </a:cxn>
                <a:cxn ang="0">
                  <a:pos x="57" y="168"/>
                </a:cxn>
                <a:cxn ang="0">
                  <a:pos x="63" y="163"/>
                </a:cxn>
                <a:cxn ang="0">
                  <a:pos x="74" y="153"/>
                </a:cxn>
                <a:cxn ang="0">
                  <a:pos x="71" y="146"/>
                </a:cxn>
                <a:cxn ang="0">
                  <a:pos x="58" y="155"/>
                </a:cxn>
                <a:cxn ang="0">
                  <a:pos x="19" y="177"/>
                </a:cxn>
                <a:cxn ang="0">
                  <a:pos x="1" y="188"/>
                </a:cxn>
                <a:cxn ang="0">
                  <a:pos x="163" y="87"/>
                </a:cxn>
                <a:cxn ang="0">
                  <a:pos x="346" y="23"/>
                </a:cxn>
                <a:cxn ang="0">
                  <a:pos x="545" y="0"/>
                </a:cxn>
              </a:cxnLst>
              <a:rect l="0" t="0" r="r" b="b"/>
              <a:pathLst>
                <a:path w="557" h="189">
                  <a:moveTo>
                    <a:pt x="88" y="168"/>
                  </a:moveTo>
                  <a:lnTo>
                    <a:pt x="87" y="168"/>
                  </a:lnTo>
                  <a:lnTo>
                    <a:pt x="87" y="169"/>
                  </a:lnTo>
                  <a:lnTo>
                    <a:pt x="88" y="168"/>
                  </a:lnTo>
                  <a:close/>
                  <a:moveTo>
                    <a:pt x="98" y="167"/>
                  </a:moveTo>
                  <a:lnTo>
                    <a:pt x="98" y="167"/>
                  </a:lnTo>
                  <a:lnTo>
                    <a:pt x="98" y="167"/>
                  </a:lnTo>
                  <a:lnTo>
                    <a:pt x="97" y="168"/>
                  </a:lnTo>
                  <a:lnTo>
                    <a:pt x="96" y="168"/>
                  </a:lnTo>
                  <a:lnTo>
                    <a:pt x="98" y="167"/>
                  </a:lnTo>
                  <a:close/>
                  <a:moveTo>
                    <a:pt x="545" y="0"/>
                  </a:moveTo>
                  <a:lnTo>
                    <a:pt x="555" y="0"/>
                  </a:lnTo>
                  <a:lnTo>
                    <a:pt x="557" y="0"/>
                  </a:lnTo>
                  <a:lnTo>
                    <a:pt x="480" y="10"/>
                  </a:lnTo>
                  <a:lnTo>
                    <a:pt x="475" y="10"/>
                  </a:lnTo>
                  <a:lnTo>
                    <a:pt x="471" y="10"/>
                  </a:lnTo>
                  <a:lnTo>
                    <a:pt x="462" y="8"/>
                  </a:lnTo>
                  <a:lnTo>
                    <a:pt x="453" y="6"/>
                  </a:lnTo>
                  <a:lnTo>
                    <a:pt x="448" y="6"/>
                  </a:lnTo>
                  <a:lnTo>
                    <a:pt x="443" y="7"/>
                  </a:lnTo>
                  <a:lnTo>
                    <a:pt x="437" y="8"/>
                  </a:lnTo>
                  <a:lnTo>
                    <a:pt x="432" y="10"/>
                  </a:lnTo>
                  <a:lnTo>
                    <a:pt x="388" y="18"/>
                  </a:lnTo>
                  <a:lnTo>
                    <a:pt x="345" y="25"/>
                  </a:lnTo>
                  <a:lnTo>
                    <a:pt x="343" y="26"/>
                  </a:lnTo>
                  <a:lnTo>
                    <a:pt x="344" y="26"/>
                  </a:lnTo>
                  <a:lnTo>
                    <a:pt x="347" y="25"/>
                  </a:lnTo>
                  <a:lnTo>
                    <a:pt x="353" y="24"/>
                  </a:lnTo>
                  <a:lnTo>
                    <a:pt x="356" y="24"/>
                  </a:lnTo>
                  <a:lnTo>
                    <a:pt x="356" y="24"/>
                  </a:lnTo>
                  <a:lnTo>
                    <a:pt x="348" y="26"/>
                  </a:lnTo>
                  <a:lnTo>
                    <a:pt x="332" y="29"/>
                  </a:lnTo>
                  <a:lnTo>
                    <a:pt x="324" y="31"/>
                  </a:lnTo>
                  <a:lnTo>
                    <a:pt x="315" y="35"/>
                  </a:lnTo>
                  <a:lnTo>
                    <a:pt x="311" y="36"/>
                  </a:lnTo>
                  <a:lnTo>
                    <a:pt x="303" y="38"/>
                  </a:lnTo>
                  <a:lnTo>
                    <a:pt x="300" y="39"/>
                  </a:lnTo>
                  <a:lnTo>
                    <a:pt x="298" y="43"/>
                  </a:lnTo>
                  <a:lnTo>
                    <a:pt x="298" y="44"/>
                  </a:lnTo>
                  <a:lnTo>
                    <a:pt x="300" y="44"/>
                  </a:lnTo>
                  <a:lnTo>
                    <a:pt x="303" y="44"/>
                  </a:lnTo>
                  <a:lnTo>
                    <a:pt x="306" y="42"/>
                  </a:lnTo>
                  <a:lnTo>
                    <a:pt x="310" y="41"/>
                  </a:lnTo>
                  <a:lnTo>
                    <a:pt x="313" y="40"/>
                  </a:lnTo>
                  <a:lnTo>
                    <a:pt x="313" y="41"/>
                  </a:lnTo>
                  <a:lnTo>
                    <a:pt x="312" y="41"/>
                  </a:lnTo>
                  <a:lnTo>
                    <a:pt x="310" y="41"/>
                  </a:lnTo>
                  <a:lnTo>
                    <a:pt x="310" y="41"/>
                  </a:lnTo>
                  <a:lnTo>
                    <a:pt x="294" y="48"/>
                  </a:lnTo>
                  <a:lnTo>
                    <a:pt x="287" y="51"/>
                  </a:lnTo>
                  <a:lnTo>
                    <a:pt x="279" y="54"/>
                  </a:lnTo>
                  <a:lnTo>
                    <a:pt x="272" y="57"/>
                  </a:lnTo>
                  <a:lnTo>
                    <a:pt x="265" y="59"/>
                  </a:lnTo>
                  <a:lnTo>
                    <a:pt x="258" y="62"/>
                  </a:lnTo>
                  <a:lnTo>
                    <a:pt x="251" y="65"/>
                  </a:lnTo>
                  <a:lnTo>
                    <a:pt x="249" y="67"/>
                  </a:lnTo>
                  <a:lnTo>
                    <a:pt x="248" y="69"/>
                  </a:lnTo>
                  <a:lnTo>
                    <a:pt x="247" y="70"/>
                  </a:lnTo>
                  <a:lnTo>
                    <a:pt x="241" y="74"/>
                  </a:lnTo>
                  <a:lnTo>
                    <a:pt x="236" y="77"/>
                  </a:lnTo>
                  <a:lnTo>
                    <a:pt x="232" y="79"/>
                  </a:lnTo>
                  <a:lnTo>
                    <a:pt x="225" y="81"/>
                  </a:lnTo>
                  <a:lnTo>
                    <a:pt x="214" y="86"/>
                  </a:lnTo>
                  <a:lnTo>
                    <a:pt x="209" y="87"/>
                  </a:lnTo>
                  <a:lnTo>
                    <a:pt x="205" y="87"/>
                  </a:lnTo>
                  <a:lnTo>
                    <a:pt x="201" y="88"/>
                  </a:lnTo>
                  <a:lnTo>
                    <a:pt x="198" y="90"/>
                  </a:lnTo>
                  <a:lnTo>
                    <a:pt x="198" y="92"/>
                  </a:lnTo>
                  <a:lnTo>
                    <a:pt x="198" y="94"/>
                  </a:lnTo>
                  <a:lnTo>
                    <a:pt x="201" y="99"/>
                  </a:lnTo>
                  <a:lnTo>
                    <a:pt x="202" y="99"/>
                  </a:lnTo>
                  <a:lnTo>
                    <a:pt x="205" y="99"/>
                  </a:lnTo>
                  <a:lnTo>
                    <a:pt x="201" y="102"/>
                  </a:lnTo>
                  <a:lnTo>
                    <a:pt x="199" y="103"/>
                  </a:lnTo>
                  <a:lnTo>
                    <a:pt x="197" y="103"/>
                  </a:lnTo>
                  <a:lnTo>
                    <a:pt x="196" y="103"/>
                  </a:lnTo>
                  <a:lnTo>
                    <a:pt x="195" y="103"/>
                  </a:lnTo>
                  <a:lnTo>
                    <a:pt x="193" y="103"/>
                  </a:lnTo>
                  <a:lnTo>
                    <a:pt x="191" y="104"/>
                  </a:lnTo>
                  <a:lnTo>
                    <a:pt x="189" y="107"/>
                  </a:lnTo>
                  <a:lnTo>
                    <a:pt x="185" y="111"/>
                  </a:lnTo>
                  <a:lnTo>
                    <a:pt x="187" y="111"/>
                  </a:lnTo>
                  <a:lnTo>
                    <a:pt x="188" y="110"/>
                  </a:lnTo>
                  <a:lnTo>
                    <a:pt x="189" y="110"/>
                  </a:lnTo>
                  <a:lnTo>
                    <a:pt x="192" y="108"/>
                  </a:lnTo>
                  <a:lnTo>
                    <a:pt x="195" y="106"/>
                  </a:lnTo>
                  <a:lnTo>
                    <a:pt x="198" y="104"/>
                  </a:lnTo>
                  <a:lnTo>
                    <a:pt x="201" y="105"/>
                  </a:lnTo>
                  <a:lnTo>
                    <a:pt x="202" y="107"/>
                  </a:lnTo>
                  <a:lnTo>
                    <a:pt x="202" y="110"/>
                  </a:lnTo>
                  <a:lnTo>
                    <a:pt x="200" y="114"/>
                  </a:lnTo>
                  <a:lnTo>
                    <a:pt x="189" y="126"/>
                  </a:lnTo>
                  <a:lnTo>
                    <a:pt x="185" y="129"/>
                  </a:lnTo>
                  <a:lnTo>
                    <a:pt x="182" y="132"/>
                  </a:lnTo>
                  <a:lnTo>
                    <a:pt x="181" y="133"/>
                  </a:lnTo>
                  <a:lnTo>
                    <a:pt x="170" y="141"/>
                  </a:lnTo>
                  <a:lnTo>
                    <a:pt x="171" y="141"/>
                  </a:lnTo>
                  <a:lnTo>
                    <a:pt x="172" y="139"/>
                  </a:lnTo>
                  <a:lnTo>
                    <a:pt x="173" y="138"/>
                  </a:lnTo>
                  <a:lnTo>
                    <a:pt x="174" y="138"/>
                  </a:lnTo>
                  <a:lnTo>
                    <a:pt x="175" y="138"/>
                  </a:lnTo>
                  <a:lnTo>
                    <a:pt x="169" y="144"/>
                  </a:lnTo>
                  <a:lnTo>
                    <a:pt x="164" y="149"/>
                  </a:lnTo>
                  <a:lnTo>
                    <a:pt x="159" y="153"/>
                  </a:lnTo>
                  <a:lnTo>
                    <a:pt x="153" y="156"/>
                  </a:lnTo>
                  <a:lnTo>
                    <a:pt x="146" y="160"/>
                  </a:lnTo>
                  <a:lnTo>
                    <a:pt x="145" y="161"/>
                  </a:lnTo>
                  <a:lnTo>
                    <a:pt x="144" y="161"/>
                  </a:lnTo>
                  <a:lnTo>
                    <a:pt x="142" y="162"/>
                  </a:lnTo>
                  <a:lnTo>
                    <a:pt x="141" y="162"/>
                  </a:lnTo>
                  <a:lnTo>
                    <a:pt x="140" y="163"/>
                  </a:lnTo>
                  <a:lnTo>
                    <a:pt x="139" y="164"/>
                  </a:lnTo>
                  <a:lnTo>
                    <a:pt x="139" y="168"/>
                  </a:lnTo>
                  <a:lnTo>
                    <a:pt x="141" y="172"/>
                  </a:lnTo>
                  <a:lnTo>
                    <a:pt x="141" y="176"/>
                  </a:lnTo>
                  <a:lnTo>
                    <a:pt x="140" y="179"/>
                  </a:lnTo>
                  <a:lnTo>
                    <a:pt x="138" y="179"/>
                  </a:lnTo>
                  <a:lnTo>
                    <a:pt x="136" y="177"/>
                  </a:lnTo>
                  <a:lnTo>
                    <a:pt x="133" y="175"/>
                  </a:lnTo>
                  <a:lnTo>
                    <a:pt x="131" y="174"/>
                  </a:lnTo>
                  <a:lnTo>
                    <a:pt x="130" y="175"/>
                  </a:lnTo>
                  <a:lnTo>
                    <a:pt x="129" y="177"/>
                  </a:lnTo>
                  <a:lnTo>
                    <a:pt x="128" y="177"/>
                  </a:lnTo>
                  <a:lnTo>
                    <a:pt x="123" y="180"/>
                  </a:lnTo>
                  <a:lnTo>
                    <a:pt x="118" y="183"/>
                  </a:lnTo>
                  <a:lnTo>
                    <a:pt x="112" y="184"/>
                  </a:lnTo>
                  <a:lnTo>
                    <a:pt x="108" y="185"/>
                  </a:lnTo>
                  <a:lnTo>
                    <a:pt x="107" y="185"/>
                  </a:lnTo>
                  <a:lnTo>
                    <a:pt x="108" y="185"/>
                  </a:lnTo>
                  <a:lnTo>
                    <a:pt x="108" y="185"/>
                  </a:lnTo>
                  <a:lnTo>
                    <a:pt x="109" y="184"/>
                  </a:lnTo>
                  <a:lnTo>
                    <a:pt x="111" y="183"/>
                  </a:lnTo>
                  <a:lnTo>
                    <a:pt x="113" y="182"/>
                  </a:lnTo>
                  <a:lnTo>
                    <a:pt x="114" y="181"/>
                  </a:lnTo>
                  <a:lnTo>
                    <a:pt x="114" y="179"/>
                  </a:lnTo>
                  <a:lnTo>
                    <a:pt x="114" y="178"/>
                  </a:lnTo>
                  <a:lnTo>
                    <a:pt x="115" y="177"/>
                  </a:lnTo>
                  <a:lnTo>
                    <a:pt x="115" y="175"/>
                  </a:lnTo>
                  <a:lnTo>
                    <a:pt x="115" y="174"/>
                  </a:lnTo>
                  <a:lnTo>
                    <a:pt x="119" y="171"/>
                  </a:lnTo>
                  <a:lnTo>
                    <a:pt x="123" y="169"/>
                  </a:lnTo>
                  <a:lnTo>
                    <a:pt x="126" y="167"/>
                  </a:lnTo>
                  <a:lnTo>
                    <a:pt x="127" y="165"/>
                  </a:lnTo>
                  <a:lnTo>
                    <a:pt x="127" y="164"/>
                  </a:lnTo>
                  <a:lnTo>
                    <a:pt x="126" y="163"/>
                  </a:lnTo>
                  <a:lnTo>
                    <a:pt x="126" y="160"/>
                  </a:lnTo>
                  <a:lnTo>
                    <a:pt x="127" y="159"/>
                  </a:lnTo>
                  <a:lnTo>
                    <a:pt x="131" y="156"/>
                  </a:lnTo>
                  <a:lnTo>
                    <a:pt x="136" y="154"/>
                  </a:lnTo>
                  <a:lnTo>
                    <a:pt x="141" y="151"/>
                  </a:lnTo>
                  <a:lnTo>
                    <a:pt x="141" y="150"/>
                  </a:lnTo>
                  <a:lnTo>
                    <a:pt x="141" y="150"/>
                  </a:lnTo>
                  <a:lnTo>
                    <a:pt x="139" y="151"/>
                  </a:lnTo>
                  <a:lnTo>
                    <a:pt x="138" y="151"/>
                  </a:lnTo>
                  <a:lnTo>
                    <a:pt x="135" y="153"/>
                  </a:lnTo>
                  <a:lnTo>
                    <a:pt x="134" y="153"/>
                  </a:lnTo>
                  <a:lnTo>
                    <a:pt x="130" y="155"/>
                  </a:lnTo>
                  <a:lnTo>
                    <a:pt x="125" y="158"/>
                  </a:lnTo>
                  <a:lnTo>
                    <a:pt x="121" y="160"/>
                  </a:lnTo>
                  <a:lnTo>
                    <a:pt x="117" y="159"/>
                  </a:lnTo>
                  <a:lnTo>
                    <a:pt x="116" y="158"/>
                  </a:lnTo>
                  <a:lnTo>
                    <a:pt x="116" y="155"/>
                  </a:lnTo>
                  <a:lnTo>
                    <a:pt x="118" y="152"/>
                  </a:lnTo>
                  <a:lnTo>
                    <a:pt x="119" y="149"/>
                  </a:lnTo>
                  <a:lnTo>
                    <a:pt x="120" y="147"/>
                  </a:lnTo>
                  <a:lnTo>
                    <a:pt x="119" y="146"/>
                  </a:lnTo>
                  <a:lnTo>
                    <a:pt x="117" y="147"/>
                  </a:lnTo>
                  <a:lnTo>
                    <a:pt x="115" y="149"/>
                  </a:lnTo>
                  <a:lnTo>
                    <a:pt x="114" y="153"/>
                  </a:lnTo>
                  <a:lnTo>
                    <a:pt x="113" y="156"/>
                  </a:lnTo>
                  <a:lnTo>
                    <a:pt x="111" y="158"/>
                  </a:lnTo>
                  <a:lnTo>
                    <a:pt x="108" y="161"/>
                  </a:lnTo>
                  <a:lnTo>
                    <a:pt x="103" y="164"/>
                  </a:lnTo>
                  <a:lnTo>
                    <a:pt x="99" y="166"/>
                  </a:lnTo>
                  <a:lnTo>
                    <a:pt x="99" y="166"/>
                  </a:lnTo>
                  <a:lnTo>
                    <a:pt x="99" y="165"/>
                  </a:lnTo>
                  <a:lnTo>
                    <a:pt x="96" y="167"/>
                  </a:lnTo>
                  <a:lnTo>
                    <a:pt x="96" y="167"/>
                  </a:lnTo>
                  <a:lnTo>
                    <a:pt x="95" y="168"/>
                  </a:lnTo>
                  <a:lnTo>
                    <a:pt x="96" y="168"/>
                  </a:lnTo>
                  <a:lnTo>
                    <a:pt x="92" y="171"/>
                  </a:lnTo>
                  <a:lnTo>
                    <a:pt x="85" y="176"/>
                  </a:lnTo>
                  <a:lnTo>
                    <a:pt x="85" y="176"/>
                  </a:lnTo>
                  <a:lnTo>
                    <a:pt x="80" y="178"/>
                  </a:lnTo>
                  <a:lnTo>
                    <a:pt x="79" y="178"/>
                  </a:lnTo>
                  <a:lnTo>
                    <a:pt x="79" y="178"/>
                  </a:lnTo>
                  <a:lnTo>
                    <a:pt x="81" y="175"/>
                  </a:lnTo>
                  <a:lnTo>
                    <a:pt x="87" y="169"/>
                  </a:lnTo>
                  <a:lnTo>
                    <a:pt x="85" y="170"/>
                  </a:lnTo>
                  <a:lnTo>
                    <a:pt x="84" y="170"/>
                  </a:lnTo>
                  <a:lnTo>
                    <a:pt x="80" y="169"/>
                  </a:lnTo>
                  <a:lnTo>
                    <a:pt x="79" y="167"/>
                  </a:lnTo>
                  <a:lnTo>
                    <a:pt x="78" y="165"/>
                  </a:lnTo>
                  <a:lnTo>
                    <a:pt x="76" y="164"/>
                  </a:lnTo>
                  <a:lnTo>
                    <a:pt x="74" y="164"/>
                  </a:lnTo>
                  <a:lnTo>
                    <a:pt x="70" y="165"/>
                  </a:lnTo>
                  <a:lnTo>
                    <a:pt x="66" y="168"/>
                  </a:lnTo>
                  <a:lnTo>
                    <a:pt x="63" y="169"/>
                  </a:lnTo>
                  <a:lnTo>
                    <a:pt x="60" y="170"/>
                  </a:lnTo>
                  <a:lnTo>
                    <a:pt x="57" y="168"/>
                  </a:lnTo>
                  <a:lnTo>
                    <a:pt x="57" y="167"/>
                  </a:lnTo>
                  <a:lnTo>
                    <a:pt x="58" y="165"/>
                  </a:lnTo>
                  <a:lnTo>
                    <a:pt x="60" y="164"/>
                  </a:lnTo>
                  <a:lnTo>
                    <a:pt x="63" y="163"/>
                  </a:lnTo>
                  <a:lnTo>
                    <a:pt x="66" y="161"/>
                  </a:lnTo>
                  <a:lnTo>
                    <a:pt x="68" y="160"/>
                  </a:lnTo>
                  <a:lnTo>
                    <a:pt x="71" y="157"/>
                  </a:lnTo>
                  <a:lnTo>
                    <a:pt x="74" y="153"/>
                  </a:lnTo>
                  <a:lnTo>
                    <a:pt x="75" y="149"/>
                  </a:lnTo>
                  <a:lnTo>
                    <a:pt x="75" y="146"/>
                  </a:lnTo>
                  <a:lnTo>
                    <a:pt x="73" y="145"/>
                  </a:lnTo>
                  <a:lnTo>
                    <a:pt x="71" y="146"/>
                  </a:lnTo>
                  <a:lnTo>
                    <a:pt x="68" y="148"/>
                  </a:lnTo>
                  <a:lnTo>
                    <a:pt x="66" y="150"/>
                  </a:lnTo>
                  <a:lnTo>
                    <a:pt x="63" y="152"/>
                  </a:lnTo>
                  <a:lnTo>
                    <a:pt x="58" y="155"/>
                  </a:lnTo>
                  <a:lnTo>
                    <a:pt x="51" y="158"/>
                  </a:lnTo>
                  <a:lnTo>
                    <a:pt x="44" y="162"/>
                  </a:lnTo>
                  <a:lnTo>
                    <a:pt x="28" y="173"/>
                  </a:lnTo>
                  <a:lnTo>
                    <a:pt x="19" y="177"/>
                  </a:lnTo>
                  <a:lnTo>
                    <a:pt x="11" y="182"/>
                  </a:lnTo>
                  <a:lnTo>
                    <a:pt x="5" y="186"/>
                  </a:lnTo>
                  <a:lnTo>
                    <a:pt x="0" y="189"/>
                  </a:lnTo>
                  <a:lnTo>
                    <a:pt x="1" y="188"/>
                  </a:lnTo>
                  <a:lnTo>
                    <a:pt x="39" y="160"/>
                  </a:lnTo>
                  <a:lnTo>
                    <a:pt x="79" y="133"/>
                  </a:lnTo>
                  <a:lnTo>
                    <a:pt x="120" y="109"/>
                  </a:lnTo>
                  <a:lnTo>
                    <a:pt x="163" y="87"/>
                  </a:lnTo>
                  <a:lnTo>
                    <a:pt x="207" y="67"/>
                  </a:lnTo>
                  <a:lnTo>
                    <a:pt x="252" y="50"/>
                  </a:lnTo>
                  <a:lnTo>
                    <a:pt x="298" y="35"/>
                  </a:lnTo>
                  <a:lnTo>
                    <a:pt x="346" y="23"/>
                  </a:lnTo>
                  <a:lnTo>
                    <a:pt x="394" y="13"/>
                  </a:lnTo>
                  <a:lnTo>
                    <a:pt x="444" y="6"/>
                  </a:lnTo>
                  <a:lnTo>
                    <a:pt x="494" y="2"/>
                  </a:lnTo>
                  <a:lnTo>
                    <a:pt x="545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9" name="Freeform 173"/>
            <p:cNvSpPr>
              <a:spLocks noEditPoints="1"/>
            </p:cNvSpPr>
            <p:nvPr/>
          </p:nvSpPr>
          <p:spPr bwMode="auto">
            <a:xfrm>
              <a:off x="2614461" y="2490793"/>
              <a:ext cx="370719" cy="188256"/>
            </a:xfrm>
            <a:custGeom>
              <a:avLst/>
              <a:gdLst/>
              <a:ahLst/>
              <a:cxnLst>
                <a:cxn ang="0">
                  <a:pos x="231" y="109"/>
                </a:cxn>
                <a:cxn ang="0">
                  <a:pos x="227" y="107"/>
                </a:cxn>
                <a:cxn ang="0">
                  <a:pos x="206" y="95"/>
                </a:cxn>
                <a:cxn ang="0">
                  <a:pos x="159" y="78"/>
                </a:cxn>
                <a:cxn ang="0">
                  <a:pos x="139" y="56"/>
                </a:cxn>
                <a:cxn ang="0">
                  <a:pos x="139" y="56"/>
                </a:cxn>
                <a:cxn ang="0">
                  <a:pos x="58" y="32"/>
                </a:cxn>
                <a:cxn ang="0">
                  <a:pos x="61" y="32"/>
                </a:cxn>
                <a:cxn ang="0">
                  <a:pos x="58" y="31"/>
                </a:cxn>
                <a:cxn ang="0">
                  <a:pos x="54" y="30"/>
                </a:cxn>
                <a:cxn ang="0">
                  <a:pos x="3" y="0"/>
                </a:cxn>
                <a:cxn ang="0">
                  <a:pos x="16" y="6"/>
                </a:cxn>
                <a:cxn ang="0">
                  <a:pos x="55" y="20"/>
                </a:cxn>
                <a:cxn ang="0">
                  <a:pos x="128" y="50"/>
                </a:cxn>
                <a:cxn ang="0">
                  <a:pos x="139" y="56"/>
                </a:cxn>
                <a:cxn ang="0">
                  <a:pos x="163" y="69"/>
                </a:cxn>
                <a:cxn ang="0">
                  <a:pos x="151" y="64"/>
                </a:cxn>
                <a:cxn ang="0">
                  <a:pos x="101" y="41"/>
                </a:cxn>
                <a:cxn ang="0">
                  <a:pos x="90" y="37"/>
                </a:cxn>
                <a:cxn ang="0">
                  <a:pos x="93" y="40"/>
                </a:cxn>
                <a:cxn ang="0">
                  <a:pos x="100" y="43"/>
                </a:cxn>
                <a:cxn ang="0">
                  <a:pos x="162" y="72"/>
                </a:cxn>
                <a:cxn ang="0">
                  <a:pos x="191" y="85"/>
                </a:cxn>
                <a:cxn ang="0">
                  <a:pos x="192" y="85"/>
                </a:cxn>
                <a:cxn ang="0">
                  <a:pos x="195" y="87"/>
                </a:cxn>
                <a:cxn ang="0">
                  <a:pos x="207" y="96"/>
                </a:cxn>
                <a:cxn ang="0">
                  <a:pos x="225" y="106"/>
                </a:cxn>
                <a:cxn ang="0">
                  <a:pos x="230" y="109"/>
                </a:cxn>
                <a:cxn ang="0">
                  <a:pos x="232" y="111"/>
                </a:cxn>
                <a:cxn ang="0">
                  <a:pos x="252" y="124"/>
                </a:cxn>
                <a:cxn ang="0">
                  <a:pos x="255" y="127"/>
                </a:cxn>
                <a:cxn ang="0">
                  <a:pos x="250" y="124"/>
                </a:cxn>
                <a:cxn ang="0">
                  <a:pos x="227" y="110"/>
                </a:cxn>
                <a:cxn ang="0">
                  <a:pos x="211" y="105"/>
                </a:cxn>
                <a:cxn ang="0">
                  <a:pos x="214" y="106"/>
                </a:cxn>
                <a:cxn ang="0">
                  <a:pos x="217" y="107"/>
                </a:cxn>
                <a:cxn ang="0">
                  <a:pos x="224" y="111"/>
                </a:cxn>
                <a:cxn ang="0">
                  <a:pos x="242" y="125"/>
                </a:cxn>
                <a:cxn ang="0">
                  <a:pos x="246" y="128"/>
                </a:cxn>
                <a:cxn ang="0">
                  <a:pos x="247" y="130"/>
                </a:cxn>
                <a:cxn ang="0">
                  <a:pos x="218" y="113"/>
                </a:cxn>
                <a:cxn ang="0">
                  <a:pos x="215" y="112"/>
                </a:cxn>
                <a:cxn ang="0">
                  <a:pos x="217" y="115"/>
                </a:cxn>
                <a:cxn ang="0">
                  <a:pos x="208" y="108"/>
                </a:cxn>
                <a:cxn ang="0">
                  <a:pos x="203" y="105"/>
                </a:cxn>
                <a:cxn ang="0">
                  <a:pos x="209" y="111"/>
                </a:cxn>
                <a:cxn ang="0">
                  <a:pos x="205" y="109"/>
                </a:cxn>
                <a:cxn ang="0">
                  <a:pos x="196" y="104"/>
                </a:cxn>
                <a:cxn ang="0">
                  <a:pos x="196" y="106"/>
                </a:cxn>
                <a:cxn ang="0">
                  <a:pos x="168" y="84"/>
                </a:cxn>
                <a:cxn ang="0">
                  <a:pos x="162" y="80"/>
                </a:cxn>
                <a:cxn ang="0">
                  <a:pos x="164" y="82"/>
                </a:cxn>
                <a:cxn ang="0">
                  <a:pos x="160" y="81"/>
                </a:cxn>
                <a:cxn ang="0">
                  <a:pos x="145" y="72"/>
                </a:cxn>
                <a:cxn ang="0">
                  <a:pos x="119" y="59"/>
                </a:cxn>
                <a:cxn ang="0">
                  <a:pos x="61" y="35"/>
                </a:cxn>
                <a:cxn ang="0">
                  <a:pos x="50" y="30"/>
                </a:cxn>
                <a:cxn ang="0">
                  <a:pos x="49" y="29"/>
                </a:cxn>
                <a:cxn ang="0">
                  <a:pos x="24" y="19"/>
                </a:cxn>
                <a:cxn ang="0">
                  <a:pos x="5" y="10"/>
                </a:cxn>
                <a:cxn ang="0">
                  <a:pos x="1" y="1"/>
                </a:cxn>
              </a:cxnLst>
              <a:rect l="0" t="0" r="r" b="b"/>
              <a:pathLst>
                <a:path w="256" h="130">
                  <a:moveTo>
                    <a:pt x="231" y="109"/>
                  </a:moveTo>
                  <a:lnTo>
                    <a:pt x="231" y="110"/>
                  </a:lnTo>
                  <a:lnTo>
                    <a:pt x="231" y="109"/>
                  </a:lnTo>
                  <a:close/>
                  <a:moveTo>
                    <a:pt x="227" y="107"/>
                  </a:moveTo>
                  <a:lnTo>
                    <a:pt x="230" y="108"/>
                  </a:lnTo>
                  <a:lnTo>
                    <a:pt x="227" y="107"/>
                  </a:lnTo>
                  <a:close/>
                  <a:moveTo>
                    <a:pt x="206" y="95"/>
                  </a:moveTo>
                  <a:lnTo>
                    <a:pt x="207" y="95"/>
                  </a:lnTo>
                  <a:lnTo>
                    <a:pt x="206" y="95"/>
                  </a:lnTo>
                  <a:lnTo>
                    <a:pt x="206" y="95"/>
                  </a:lnTo>
                  <a:close/>
                  <a:moveTo>
                    <a:pt x="159" y="78"/>
                  </a:moveTo>
                  <a:lnTo>
                    <a:pt x="159" y="78"/>
                  </a:lnTo>
                  <a:lnTo>
                    <a:pt x="160" y="79"/>
                  </a:lnTo>
                  <a:lnTo>
                    <a:pt x="159" y="78"/>
                  </a:lnTo>
                  <a:close/>
                  <a:moveTo>
                    <a:pt x="139" y="56"/>
                  </a:moveTo>
                  <a:lnTo>
                    <a:pt x="140" y="56"/>
                  </a:lnTo>
                  <a:lnTo>
                    <a:pt x="140" y="57"/>
                  </a:lnTo>
                  <a:lnTo>
                    <a:pt x="139" y="56"/>
                  </a:lnTo>
                  <a:close/>
                  <a:moveTo>
                    <a:pt x="51" y="30"/>
                  </a:moveTo>
                  <a:lnTo>
                    <a:pt x="54" y="31"/>
                  </a:lnTo>
                  <a:lnTo>
                    <a:pt x="58" y="32"/>
                  </a:lnTo>
                  <a:lnTo>
                    <a:pt x="60" y="33"/>
                  </a:lnTo>
                  <a:lnTo>
                    <a:pt x="61" y="33"/>
                  </a:lnTo>
                  <a:lnTo>
                    <a:pt x="61" y="32"/>
                  </a:lnTo>
                  <a:lnTo>
                    <a:pt x="60" y="32"/>
                  </a:lnTo>
                  <a:lnTo>
                    <a:pt x="59" y="32"/>
                  </a:lnTo>
                  <a:lnTo>
                    <a:pt x="58" y="31"/>
                  </a:lnTo>
                  <a:lnTo>
                    <a:pt x="56" y="31"/>
                  </a:lnTo>
                  <a:lnTo>
                    <a:pt x="55" y="31"/>
                  </a:lnTo>
                  <a:lnTo>
                    <a:pt x="54" y="30"/>
                  </a:lnTo>
                  <a:lnTo>
                    <a:pt x="53" y="30"/>
                  </a:lnTo>
                  <a:lnTo>
                    <a:pt x="51" y="30"/>
                  </a:lnTo>
                  <a:close/>
                  <a:moveTo>
                    <a:pt x="3" y="0"/>
                  </a:moveTo>
                  <a:lnTo>
                    <a:pt x="6" y="1"/>
                  </a:lnTo>
                  <a:lnTo>
                    <a:pt x="9" y="3"/>
                  </a:lnTo>
                  <a:lnTo>
                    <a:pt x="16" y="6"/>
                  </a:lnTo>
                  <a:lnTo>
                    <a:pt x="29" y="11"/>
                  </a:lnTo>
                  <a:lnTo>
                    <a:pt x="42" y="16"/>
                  </a:lnTo>
                  <a:lnTo>
                    <a:pt x="55" y="20"/>
                  </a:lnTo>
                  <a:lnTo>
                    <a:pt x="54" y="18"/>
                  </a:lnTo>
                  <a:lnTo>
                    <a:pt x="92" y="33"/>
                  </a:lnTo>
                  <a:lnTo>
                    <a:pt x="128" y="50"/>
                  </a:lnTo>
                  <a:lnTo>
                    <a:pt x="130" y="51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65" y="70"/>
                  </a:lnTo>
                  <a:lnTo>
                    <a:pt x="164" y="70"/>
                  </a:lnTo>
                  <a:lnTo>
                    <a:pt x="163" y="69"/>
                  </a:lnTo>
                  <a:lnTo>
                    <a:pt x="163" y="69"/>
                  </a:lnTo>
                  <a:lnTo>
                    <a:pt x="157" y="66"/>
                  </a:lnTo>
                  <a:lnTo>
                    <a:pt x="151" y="64"/>
                  </a:lnTo>
                  <a:lnTo>
                    <a:pt x="113" y="46"/>
                  </a:lnTo>
                  <a:lnTo>
                    <a:pt x="107" y="43"/>
                  </a:lnTo>
                  <a:lnTo>
                    <a:pt x="101" y="41"/>
                  </a:lnTo>
                  <a:lnTo>
                    <a:pt x="94" y="38"/>
                  </a:lnTo>
                  <a:lnTo>
                    <a:pt x="92" y="37"/>
                  </a:lnTo>
                  <a:lnTo>
                    <a:pt x="90" y="37"/>
                  </a:lnTo>
                  <a:lnTo>
                    <a:pt x="90" y="38"/>
                  </a:lnTo>
                  <a:lnTo>
                    <a:pt x="91" y="38"/>
                  </a:lnTo>
                  <a:lnTo>
                    <a:pt x="93" y="40"/>
                  </a:lnTo>
                  <a:lnTo>
                    <a:pt x="96" y="41"/>
                  </a:lnTo>
                  <a:lnTo>
                    <a:pt x="98" y="42"/>
                  </a:lnTo>
                  <a:lnTo>
                    <a:pt x="100" y="43"/>
                  </a:lnTo>
                  <a:lnTo>
                    <a:pt x="124" y="54"/>
                  </a:lnTo>
                  <a:lnTo>
                    <a:pt x="149" y="65"/>
                  </a:lnTo>
                  <a:lnTo>
                    <a:pt x="162" y="72"/>
                  </a:lnTo>
                  <a:lnTo>
                    <a:pt x="175" y="78"/>
                  </a:lnTo>
                  <a:lnTo>
                    <a:pt x="188" y="84"/>
                  </a:lnTo>
                  <a:lnTo>
                    <a:pt x="191" y="85"/>
                  </a:lnTo>
                  <a:lnTo>
                    <a:pt x="193" y="87"/>
                  </a:lnTo>
                  <a:lnTo>
                    <a:pt x="192" y="86"/>
                  </a:lnTo>
                  <a:lnTo>
                    <a:pt x="192" y="85"/>
                  </a:lnTo>
                  <a:lnTo>
                    <a:pt x="193" y="85"/>
                  </a:lnTo>
                  <a:lnTo>
                    <a:pt x="194" y="86"/>
                  </a:lnTo>
                  <a:lnTo>
                    <a:pt x="195" y="87"/>
                  </a:lnTo>
                  <a:lnTo>
                    <a:pt x="196" y="88"/>
                  </a:lnTo>
                  <a:lnTo>
                    <a:pt x="197" y="89"/>
                  </a:lnTo>
                  <a:lnTo>
                    <a:pt x="207" y="96"/>
                  </a:lnTo>
                  <a:lnTo>
                    <a:pt x="207" y="95"/>
                  </a:lnTo>
                  <a:lnTo>
                    <a:pt x="216" y="100"/>
                  </a:lnTo>
                  <a:lnTo>
                    <a:pt x="225" y="106"/>
                  </a:lnTo>
                  <a:lnTo>
                    <a:pt x="227" y="107"/>
                  </a:lnTo>
                  <a:lnTo>
                    <a:pt x="227" y="107"/>
                  </a:lnTo>
                  <a:lnTo>
                    <a:pt x="230" y="109"/>
                  </a:lnTo>
                  <a:lnTo>
                    <a:pt x="230" y="108"/>
                  </a:lnTo>
                  <a:lnTo>
                    <a:pt x="233" y="111"/>
                  </a:lnTo>
                  <a:lnTo>
                    <a:pt x="232" y="111"/>
                  </a:lnTo>
                  <a:lnTo>
                    <a:pt x="234" y="112"/>
                  </a:lnTo>
                  <a:lnTo>
                    <a:pt x="241" y="117"/>
                  </a:lnTo>
                  <a:lnTo>
                    <a:pt x="252" y="124"/>
                  </a:lnTo>
                  <a:lnTo>
                    <a:pt x="253" y="125"/>
                  </a:lnTo>
                  <a:lnTo>
                    <a:pt x="255" y="126"/>
                  </a:lnTo>
                  <a:lnTo>
                    <a:pt x="255" y="127"/>
                  </a:lnTo>
                  <a:lnTo>
                    <a:pt x="256" y="127"/>
                  </a:lnTo>
                  <a:lnTo>
                    <a:pt x="256" y="128"/>
                  </a:lnTo>
                  <a:lnTo>
                    <a:pt x="250" y="124"/>
                  </a:lnTo>
                  <a:lnTo>
                    <a:pt x="242" y="120"/>
                  </a:lnTo>
                  <a:lnTo>
                    <a:pt x="235" y="114"/>
                  </a:lnTo>
                  <a:lnTo>
                    <a:pt x="227" y="110"/>
                  </a:lnTo>
                  <a:lnTo>
                    <a:pt x="219" y="107"/>
                  </a:lnTo>
                  <a:lnTo>
                    <a:pt x="212" y="105"/>
                  </a:lnTo>
                  <a:lnTo>
                    <a:pt x="211" y="105"/>
                  </a:lnTo>
                  <a:lnTo>
                    <a:pt x="212" y="105"/>
                  </a:lnTo>
                  <a:lnTo>
                    <a:pt x="213" y="106"/>
                  </a:lnTo>
                  <a:lnTo>
                    <a:pt x="214" y="106"/>
                  </a:lnTo>
                  <a:lnTo>
                    <a:pt x="216" y="107"/>
                  </a:lnTo>
                  <a:lnTo>
                    <a:pt x="217" y="107"/>
                  </a:lnTo>
                  <a:lnTo>
                    <a:pt x="217" y="107"/>
                  </a:lnTo>
                  <a:lnTo>
                    <a:pt x="219" y="109"/>
                  </a:lnTo>
                  <a:lnTo>
                    <a:pt x="221" y="110"/>
                  </a:lnTo>
                  <a:lnTo>
                    <a:pt x="224" y="111"/>
                  </a:lnTo>
                  <a:lnTo>
                    <a:pt x="233" y="118"/>
                  </a:lnTo>
                  <a:lnTo>
                    <a:pt x="241" y="124"/>
                  </a:lnTo>
                  <a:lnTo>
                    <a:pt x="242" y="125"/>
                  </a:lnTo>
                  <a:lnTo>
                    <a:pt x="243" y="125"/>
                  </a:lnTo>
                  <a:lnTo>
                    <a:pt x="245" y="127"/>
                  </a:lnTo>
                  <a:lnTo>
                    <a:pt x="246" y="128"/>
                  </a:lnTo>
                  <a:lnTo>
                    <a:pt x="247" y="129"/>
                  </a:lnTo>
                  <a:lnTo>
                    <a:pt x="248" y="130"/>
                  </a:lnTo>
                  <a:lnTo>
                    <a:pt x="247" y="130"/>
                  </a:lnTo>
                  <a:lnTo>
                    <a:pt x="236" y="124"/>
                  </a:lnTo>
                  <a:lnTo>
                    <a:pt x="225" y="118"/>
                  </a:lnTo>
                  <a:lnTo>
                    <a:pt x="218" y="113"/>
                  </a:lnTo>
                  <a:lnTo>
                    <a:pt x="214" y="111"/>
                  </a:lnTo>
                  <a:lnTo>
                    <a:pt x="214" y="111"/>
                  </a:lnTo>
                  <a:lnTo>
                    <a:pt x="215" y="112"/>
                  </a:lnTo>
                  <a:lnTo>
                    <a:pt x="215" y="113"/>
                  </a:lnTo>
                  <a:lnTo>
                    <a:pt x="216" y="113"/>
                  </a:lnTo>
                  <a:lnTo>
                    <a:pt x="217" y="115"/>
                  </a:lnTo>
                  <a:lnTo>
                    <a:pt x="217" y="116"/>
                  </a:lnTo>
                  <a:lnTo>
                    <a:pt x="212" y="112"/>
                  </a:lnTo>
                  <a:lnTo>
                    <a:pt x="208" y="108"/>
                  </a:lnTo>
                  <a:lnTo>
                    <a:pt x="203" y="104"/>
                  </a:lnTo>
                  <a:lnTo>
                    <a:pt x="202" y="104"/>
                  </a:lnTo>
                  <a:lnTo>
                    <a:pt x="203" y="105"/>
                  </a:lnTo>
                  <a:lnTo>
                    <a:pt x="205" y="107"/>
                  </a:lnTo>
                  <a:lnTo>
                    <a:pt x="207" y="109"/>
                  </a:lnTo>
                  <a:lnTo>
                    <a:pt x="209" y="111"/>
                  </a:lnTo>
                  <a:lnTo>
                    <a:pt x="211" y="112"/>
                  </a:lnTo>
                  <a:lnTo>
                    <a:pt x="209" y="112"/>
                  </a:lnTo>
                  <a:lnTo>
                    <a:pt x="205" y="109"/>
                  </a:lnTo>
                  <a:lnTo>
                    <a:pt x="201" y="106"/>
                  </a:lnTo>
                  <a:lnTo>
                    <a:pt x="196" y="102"/>
                  </a:lnTo>
                  <a:lnTo>
                    <a:pt x="196" y="104"/>
                  </a:lnTo>
                  <a:lnTo>
                    <a:pt x="197" y="105"/>
                  </a:lnTo>
                  <a:lnTo>
                    <a:pt x="197" y="106"/>
                  </a:lnTo>
                  <a:lnTo>
                    <a:pt x="196" y="106"/>
                  </a:lnTo>
                  <a:lnTo>
                    <a:pt x="187" y="99"/>
                  </a:lnTo>
                  <a:lnTo>
                    <a:pt x="177" y="92"/>
                  </a:lnTo>
                  <a:lnTo>
                    <a:pt x="168" y="84"/>
                  </a:lnTo>
                  <a:lnTo>
                    <a:pt x="160" y="79"/>
                  </a:lnTo>
                  <a:lnTo>
                    <a:pt x="161" y="80"/>
                  </a:lnTo>
                  <a:lnTo>
                    <a:pt x="162" y="80"/>
                  </a:lnTo>
                  <a:lnTo>
                    <a:pt x="163" y="81"/>
                  </a:lnTo>
                  <a:lnTo>
                    <a:pt x="164" y="82"/>
                  </a:lnTo>
                  <a:lnTo>
                    <a:pt x="164" y="82"/>
                  </a:lnTo>
                  <a:lnTo>
                    <a:pt x="164" y="83"/>
                  </a:lnTo>
                  <a:lnTo>
                    <a:pt x="164" y="83"/>
                  </a:lnTo>
                  <a:lnTo>
                    <a:pt x="160" y="81"/>
                  </a:lnTo>
                  <a:lnTo>
                    <a:pt x="155" y="79"/>
                  </a:lnTo>
                  <a:lnTo>
                    <a:pt x="150" y="75"/>
                  </a:lnTo>
                  <a:lnTo>
                    <a:pt x="145" y="72"/>
                  </a:lnTo>
                  <a:lnTo>
                    <a:pt x="141" y="69"/>
                  </a:lnTo>
                  <a:lnTo>
                    <a:pt x="142" y="71"/>
                  </a:lnTo>
                  <a:lnTo>
                    <a:pt x="119" y="59"/>
                  </a:lnTo>
                  <a:lnTo>
                    <a:pt x="92" y="48"/>
                  </a:lnTo>
                  <a:lnTo>
                    <a:pt x="65" y="36"/>
                  </a:lnTo>
                  <a:lnTo>
                    <a:pt x="61" y="35"/>
                  </a:lnTo>
                  <a:lnTo>
                    <a:pt x="53" y="32"/>
                  </a:lnTo>
                  <a:lnTo>
                    <a:pt x="51" y="30"/>
                  </a:lnTo>
                  <a:lnTo>
                    <a:pt x="50" y="30"/>
                  </a:lnTo>
                  <a:lnTo>
                    <a:pt x="50" y="29"/>
                  </a:lnTo>
                  <a:lnTo>
                    <a:pt x="49" y="29"/>
                  </a:lnTo>
                  <a:lnTo>
                    <a:pt x="49" y="29"/>
                  </a:lnTo>
                  <a:lnTo>
                    <a:pt x="37" y="24"/>
                  </a:lnTo>
                  <a:lnTo>
                    <a:pt x="36" y="24"/>
                  </a:lnTo>
                  <a:lnTo>
                    <a:pt x="24" y="19"/>
                  </a:lnTo>
                  <a:lnTo>
                    <a:pt x="12" y="14"/>
                  </a:lnTo>
                  <a:lnTo>
                    <a:pt x="9" y="12"/>
                  </a:lnTo>
                  <a:lnTo>
                    <a:pt x="5" y="10"/>
                  </a:lnTo>
                  <a:lnTo>
                    <a:pt x="2" y="7"/>
                  </a:lnTo>
                  <a:lnTo>
                    <a:pt x="0" y="4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00" name="Freeform 174"/>
            <p:cNvSpPr>
              <a:spLocks/>
            </p:cNvSpPr>
            <p:nvPr/>
          </p:nvSpPr>
          <p:spPr bwMode="auto">
            <a:xfrm>
              <a:off x="2956218" y="2655879"/>
              <a:ext cx="395338" cy="422852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77" y="55"/>
                </a:cxn>
                <a:cxn ang="0">
                  <a:pos x="144" y="117"/>
                </a:cxn>
                <a:cxn ang="0">
                  <a:pos x="174" y="151"/>
                </a:cxn>
                <a:cxn ang="0">
                  <a:pos x="221" y="210"/>
                </a:cxn>
                <a:cxn ang="0">
                  <a:pos x="254" y="259"/>
                </a:cxn>
                <a:cxn ang="0">
                  <a:pos x="266" y="281"/>
                </a:cxn>
                <a:cxn ang="0">
                  <a:pos x="270" y="286"/>
                </a:cxn>
                <a:cxn ang="0">
                  <a:pos x="273" y="291"/>
                </a:cxn>
                <a:cxn ang="0">
                  <a:pos x="272" y="291"/>
                </a:cxn>
                <a:cxn ang="0">
                  <a:pos x="260" y="285"/>
                </a:cxn>
                <a:cxn ang="0">
                  <a:pos x="260" y="285"/>
                </a:cxn>
                <a:cxn ang="0">
                  <a:pos x="252" y="276"/>
                </a:cxn>
                <a:cxn ang="0">
                  <a:pos x="234" y="247"/>
                </a:cxn>
                <a:cxn ang="0">
                  <a:pos x="224" y="238"/>
                </a:cxn>
                <a:cxn ang="0">
                  <a:pos x="217" y="229"/>
                </a:cxn>
                <a:cxn ang="0">
                  <a:pos x="210" y="216"/>
                </a:cxn>
                <a:cxn ang="0">
                  <a:pos x="209" y="210"/>
                </a:cxn>
                <a:cxn ang="0">
                  <a:pos x="204" y="199"/>
                </a:cxn>
                <a:cxn ang="0">
                  <a:pos x="198" y="185"/>
                </a:cxn>
                <a:cxn ang="0">
                  <a:pos x="190" y="176"/>
                </a:cxn>
                <a:cxn ang="0">
                  <a:pos x="181" y="165"/>
                </a:cxn>
                <a:cxn ang="0">
                  <a:pos x="172" y="156"/>
                </a:cxn>
                <a:cxn ang="0">
                  <a:pos x="165" y="152"/>
                </a:cxn>
                <a:cxn ang="0">
                  <a:pos x="157" y="150"/>
                </a:cxn>
                <a:cxn ang="0">
                  <a:pos x="148" y="144"/>
                </a:cxn>
                <a:cxn ang="0">
                  <a:pos x="143" y="139"/>
                </a:cxn>
                <a:cxn ang="0">
                  <a:pos x="143" y="137"/>
                </a:cxn>
                <a:cxn ang="0">
                  <a:pos x="147" y="136"/>
                </a:cxn>
                <a:cxn ang="0">
                  <a:pos x="147" y="133"/>
                </a:cxn>
                <a:cxn ang="0">
                  <a:pos x="138" y="125"/>
                </a:cxn>
                <a:cxn ang="0">
                  <a:pos x="133" y="122"/>
                </a:cxn>
                <a:cxn ang="0">
                  <a:pos x="133" y="116"/>
                </a:cxn>
                <a:cxn ang="0">
                  <a:pos x="130" y="114"/>
                </a:cxn>
                <a:cxn ang="0">
                  <a:pos x="131" y="116"/>
                </a:cxn>
                <a:cxn ang="0">
                  <a:pos x="119" y="102"/>
                </a:cxn>
                <a:cxn ang="0">
                  <a:pos x="114" y="97"/>
                </a:cxn>
                <a:cxn ang="0">
                  <a:pos x="103" y="86"/>
                </a:cxn>
                <a:cxn ang="0">
                  <a:pos x="99" y="82"/>
                </a:cxn>
                <a:cxn ang="0">
                  <a:pos x="79" y="64"/>
                </a:cxn>
                <a:cxn ang="0">
                  <a:pos x="67" y="52"/>
                </a:cxn>
                <a:cxn ang="0">
                  <a:pos x="54" y="40"/>
                </a:cxn>
                <a:cxn ang="0">
                  <a:pos x="34" y="28"/>
                </a:cxn>
                <a:cxn ang="0">
                  <a:pos x="23" y="21"/>
                </a:cxn>
                <a:cxn ang="0">
                  <a:pos x="22" y="20"/>
                </a:cxn>
                <a:cxn ang="0">
                  <a:pos x="20" y="20"/>
                </a:cxn>
                <a:cxn ang="0">
                  <a:pos x="19" y="18"/>
                </a:cxn>
                <a:cxn ang="0">
                  <a:pos x="15" y="15"/>
                </a:cxn>
                <a:cxn ang="0">
                  <a:pos x="14" y="13"/>
                </a:cxn>
                <a:cxn ang="0">
                  <a:pos x="0" y="4"/>
                </a:cxn>
                <a:cxn ang="0">
                  <a:pos x="1" y="4"/>
                </a:cxn>
                <a:cxn ang="0">
                  <a:pos x="6" y="7"/>
                </a:cxn>
                <a:cxn ang="0">
                  <a:pos x="11" y="11"/>
                </a:cxn>
                <a:cxn ang="0">
                  <a:pos x="13" y="12"/>
                </a:cxn>
                <a:cxn ang="0">
                  <a:pos x="41" y="31"/>
                </a:cxn>
                <a:cxn ang="0">
                  <a:pos x="43" y="33"/>
                </a:cxn>
                <a:cxn ang="0">
                  <a:pos x="45" y="33"/>
                </a:cxn>
                <a:cxn ang="0">
                  <a:pos x="45" y="33"/>
                </a:cxn>
                <a:cxn ang="0">
                  <a:pos x="26" y="15"/>
                </a:cxn>
                <a:cxn ang="0">
                  <a:pos x="3" y="0"/>
                </a:cxn>
              </a:cxnLst>
              <a:rect l="0" t="0" r="r" b="b"/>
              <a:pathLst>
                <a:path w="273" h="292">
                  <a:moveTo>
                    <a:pt x="3" y="0"/>
                  </a:moveTo>
                  <a:lnTo>
                    <a:pt x="5" y="0"/>
                  </a:lnTo>
                  <a:lnTo>
                    <a:pt x="42" y="26"/>
                  </a:lnTo>
                  <a:lnTo>
                    <a:pt x="77" y="55"/>
                  </a:lnTo>
                  <a:lnTo>
                    <a:pt x="111" y="84"/>
                  </a:lnTo>
                  <a:lnTo>
                    <a:pt x="144" y="117"/>
                  </a:lnTo>
                  <a:lnTo>
                    <a:pt x="174" y="150"/>
                  </a:lnTo>
                  <a:lnTo>
                    <a:pt x="174" y="151"/>
                  </a:lnTo>
                  <a:lnTo>
                    <a:pt x="198" y="180"/>
                  </a:lnTo>
                  <a:lnTo>
                    <a:pt x="221" y="210"/>
                  </a:lnTo>
                  <a:lnTo>
                    <a:pt x="242" y="240"/>
                  </a:lnTo>
                  <a:lnTo>
                    <a:pt x="254" y="259"/>
                  </a:lnTo>
                  <a:lnTo>
                    <a:pt x="265" y="279"/>
                  </a:lnTo>
                  <a:lnTo>
                    <a:pt x="266" y="281"/>
                  </a:lnTo>
                  <a:lnTo>
                    <a:pt x="268" y="284"/>
                  </a:lnTo>
                  <a:lnTo>
                    <a:pt x="270" y="286"/>
                  </a:lnTo>
                  <a:lnTo>
                    <a:pt x="271" y="289"/>
                  </a:lnTo>
                  <a:lnTo>
                    <a:pt x="273" y="291"/>
                  </a:lnTo>
                  <a:lnTo>
                    <a:pt x="273" y="292"/>
                  </a:lnTo>
                  <a:lnTo>
                    <a:pt x="272" y="291"/>
                  </a:lnTo>
                  <a:lnTo>
                    <a:pt x="266" y="288"/>
                  </a:lnTo>
                  <a:lnTo>
                    <a:pt x="260" y="285"/>
                  </a:lnTo>
                  <a:lnTo>
                    <a:pt x="260" y="285"/>
                  </a:lnTo>
                  <a:lnTo>
                    <a:pt x="260" y="285"/>
                  </a:lnTo>
                  <a:lnTo>
                    <a:pt x="259" y="285"/>
                  </a:lnTo>
                  <a:lnTo>
                    <a:pt x="252" y="276"/>
                  </a:lnTo>
                  <a:lnTo>
                    <a:pt x="240" y="255"/>
                  </a:lnTo>
                  <a:lnTo>
                    <a:pt x="234" y="247"/>
                  </a:lnTo>
                  <a:lnTo>
                    <a:pt x="229" y="242"/>
                  </a:lnTo>
                  <a:lnTo>
                    <a:pt x="224" y="238"/>
                  </a:lnTo>
                  <a:lnTo>
                    <a:pt x="221" y="233"/>
                  </a:lnTo>
                  <a:lnTo>
                    <a:pt x="217" y="229"/>
                  </a:lnTo>
                  <a:lnTo>
                    <a:pt x="213" y="223"/>
                  </a:lnTo>
                  <a:lnTo>
                    <a:pt x="210" y="216"/>
                  </a:lnTo>
                  <a:lnTo>
                    <a:pt x="211" y="215"/>
                  </a:lnTo>
                  <a:lnTo>
                    <a:pt x="209" y="210"/>
                  </a:lnTo>
                  <a:lnTo>
                    <a:pt x="207" y="206"/>
                  </a:lnTo>
                  <a:lnTo>
                    <a:pt x="204" y="199"/>
                  </a:lnTo>
                  <a:lnTo>
                    <a:pt x="202" y="192"/>
                  </a:lnTo>
                  <a:lnTo>
                    <a:pt x="198" y="185"/>
                  </a:lnTo>
                  <a:lnTo>
                    <a:pt x="195" y="181"/>
                  </a:lnTo>
                  <a:lnTo>
                    <a:pt x="190" y="176"/>
                  </a:lnTo>
                  <a:lnTo>
                    <a:pt x="186" y="171"/>
                  </a:lnTo>
                  <a:lnTo>
                    <a:pt x="181" y="165"/>
                  </a:lnTo>
                  <a:lnTo>
                    <a:pt x="176" y="160"/>
                  </a:lnTo>
                  <a:lnTo>
                    <a:pt x="172" y="156"/>
                  </a:lnTo>
                  <a:lnTo>
                    <a:pt x="169" y="153"/>
                  </a:lnTo>
                  <a:lnTo>
                    <a:pt x="165" y="152"/>
                  </a:lnTo>
                  <a:lnTo>
                    <a:pt x="161" y="151"/>
                  </a:lnTo>
                  <a:lnTo>
                    <a:pt x="157" y="150"/>
                  </a:lnTo>
                  <a:lnTo>
                    <a:pt x="154" y="148"/>
                  </a:lnTo>
                  <a:lnTo>
                    <a:pt x="148" y="144"/>
                  </a:lnTo>
                  <a:lnTo>
                    <a:pt x="145" y="141"/>
                  </a:lnTo>
                  <a:lnTo>
                    <a:pt x="143" y="139"/>
                  </a:lnTo>
                  <a:lnTo>
                    <a:pt x="142" y="138"/>
                  </a:lnTo>
                  <a:lnTo>
                    <a:pt x="143" y="137"/>
                  </a:lnTo>
                  <a:lnTo>
                    <a:pt x="145" y="137"/>
                  </a:lnTo>
                  <a:lnTo>
                    <a:pt x="147" y="136"/>
                  </a:lnTo>
                  <a:lnTo>
                    <a:pt x="147" y="135"/>
                  </a:lnTo>
                  <a:lnTo>
                    <a:pt x="147" y="133"/>
                  </a:lnTo>
                  <a:lnTo>
                    <a:pt x="145" y="131"/>
                  </a:lnTo>
                  <a:lnTo>
                    <a:pt x="138" y="125"/>
                  </a:lnTo>
                  <a:lnTo>
                    <a:pt x="134" y="122"/>
                  </a:lnTo>
                  <a:lnTo>
                    <a:pt x="133" y="122"/>
                  </a:lnTo>
                  <a:lnTo>
                    <a:pt x="133" y="118"/>
                  </a:lnTo>
                  <a:lnTo>
                    <a:pt x="133" y="116"/>
                  </a:lnTo>
                  <a:lnTo>
                    <a:pt x="132" y="115"/>
                  </a:lnTo>
                  <a:lnTo>
                    <a:pt x="130" y="114"/>
                  </a:lnTo>
                  <a:lnTo>
                    <a:pt x="131" y="115"/>
                  </a:lnTo>
                  <a:lnTo>
                    <a:pt x="131" y="116"/>
                  </a:lnTo>
                  <a:lnTo>
                    <a:pt x="126" y="109"/>
                  </a:lnTo>
                  <a:lnTo>
                    <a:pt x="119" y="102"/>
                  </a:lnTo>
                  <a:lnTo>
                    <a:pt x="118" y="101"/>
                  </a:lnTo>
                  <a:lnTo>
                    <a:pt x="114" y="97"/>
                  </a:lnTo>
                  <a:lnTo>
                    <a:pt x="108" y="91"/>
                  </a:lnTo>
                  <a:lnTo>
                    <a:pt x="103" y="86"/>
                  </a:lnTo>
                  <a:lnTo>
                    <a:pt x="99" y="81"/>
                  </a:lnTo>
                  <a:lnTo>
                    <a:pt x="99" y="82"/>
                  </a:lnTo>
                  <a:lnTo>
                    <a:pt x="89" y="74"/>
                  </a:lnTo>
                  <a:lnTo>
                    <a:pt x="79" y="64"/>
                  </a:lnTo>
                  <a:lnTo>
                    <a:pt x="73" y="59"/>
                  </a:lnTo>
                  <a:lnTo>
                    <a:pt x="67" y="52"/>
                  </a:lnTo>
                  <a:lnTo>
                    <a:pt x="60" y="46"/>
                  </a:lnTo>
                  <a:lnTo>
                    <a:pt x="54" y="40"/>
                  </a:lnTo>
                  <a:lnTo>
                    <a:pt x="45" y="34"/>
                  </a:lnTo>
                  <a:lnTo>
                    <a:pt x="34" y="28"/>
                  </a:lnTo>
                  <a:lnTo>
                    <a:pt x="25" y="22"/>
                  </a:lnTo>
                  <a:lnTo>
                    <a:pt x="23" y="21"/>
                  </a:lnTo>
                  <a:lnTo>
                    <a:pt x="21" y="19"/>
                  </a:lnTo>
                  <a:lnTo>
                    <a:pt x="22" y="20"/>
                  </a:lnTo>
                  <a:lnTo>
                    <a:pt x="22" y="21"/>
                  </a:lnTo>
                  <a:lnTo>
                    <a:pt x="20" y="20"/>
                  </a:lnTo>
                  <a:lnTo>
                    <a:pt x="19" y="19"/>
                  </a:lnTo>
                  <a:lnTo>
                    <a:pt x="19" y="18"/>
                  </a:lnTo>
                  <a:lnTo>
                    <a:pt x="17" y="17"/>
                  </a:lnTo>
                  <a:lnTo>
                    <a:pt x="15" y="15"/>
                  </a:lnTo>
                  <a:lnTo>
                    <a:pt x="15" y="14"/>
                  </a:lnTo>
                  <a:lnTo>
                    <a:pt x="14" y="13"/>
                  </a:lnTo>
                  <a:lnTo>
                    <a:pt x="8" y="10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4"/>
                  </a:lnTo>
                  <a:lnTo>
                    <a:pt x="3" y="5"/>
                  </a:lnTo>
                  <a:lnTo>
                    <a:pt x="6" y="7"/>
                  </a:lnTo>
                  <a:lnTo>
                    <a:pt x="9" y="9"/>
                  </a:lnTo>
                  <a:lnTo>
                    <a:pt x="11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9" y="22"/>
                  </a:lnTo>
                  <a:lnTo>
                    <a:pt x="41" y="31"/>
                  </a:lnTo>
                  <a:lnTo>
                    <a:pt x="42" y="32"/>
                  </a:lnTo>
                  <a:lnTo>
                    <a:pt x="43" y="33"/>
                  </a:lnTo>
                  <a:lnTo>
                    <a:pt x="44" y="33"/>
                  </a:lnTo>
                  <a:lnTo>
                    <a:pt x="45" y="33"/>
                  </a:lnTo>
                  <a:lnTo>
                    <a:pt x="45" y="33"/>
                  </a:lnTo>
                  <a:lnTo>
                    <a:pt x="45" y="33"/>
                  </a:lnTo>
                  <a:lnTo>
                    <a:pt x="36" y="23"/>
                  </a:lnTo>
                  <a:lnTo>
                    <a:pt x="26" y="15"/>
                  </a:lnTo>
                  <a:lnTo>
                    <a:pt x="14" y="8"/>
                  </a:lnTo>
                  <a:lnTo>
                    <a:pt x="3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01" name="Freeform 175"/>
            <p:cNvSpPr>
              <a:spLocks/>
            </p:cNvSpPr>
            <p:nvPr/>
          </p:nvSpPr>
          <p:spPr bwMode="auto">
            <a:xfrm>
              <a:off x="3324042" y="3029495"/>
              <a:ext cx="198393" cy="58938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6" y="40"/>
                </a:cxn>
                <a:cxn ang="0">
                  <a:pos x="48" y="82"/>
                </a:cxn>
                <a:cxn ang="0">
                  <a:pos x="68" y="125"/>
                </a:cxn>
                <a:cxn ang="0">
                  <a:pos x="86" y="169"/>
                </a:cxn>
                <a:cxn ang="0">
                  <a:pos x="101" y="215"/>
                </a:cxn>
                <a:cxn ang="0">
                  <a:pos x="114" y="261"/>
                </a:cxn>
                <a:cxn ang="0">
                  <a:pos x="124" y="309"/>
                </a:cxn>
                <a:cxn ang="0">
                  <a:pos x="132" y="357"/>
                </a:cxn>
                <a:cxn ang="0">
                  <a:pos x="137" y="406"/>
                </a:cxn>
                <a:cxn ang="0">
                  <a:pos x="135" y="407"/>
                </a:cxn>
                <a:cxn ang="0">
                  <a:pos x="128" y="351"/>
                </a:cxn>
                <a:cxn ang="0">
                  <a:pos x="127" y="342"/>
                </a:cxn>
                <a:cxn ang="0">
                  <a:pos x="124" y="334"/>
                </a:cxn>
                <a:cxn ang="0">
                  <a:pos x="122" y="327"/>
                </a:cxn>
                <a:cxn ang="0">
                  <a:pos x="120" y="317"/>
                </a:cxn>
                <a:cxn ang="0">
                  <a:pos x="111" y="276"/>
                </a:cxn>
                <a:cxn ang="0">
                  <a:pos x="100" y="235"/>
                </a:cxn>
                <a:cxn ang="0">
                  <a:pos x="88" y="194"/>
                </a:cxn>
                <a:cxn ang="0">
                  <a:pos x="81" y="173"/>
                </a:cxn>
                <a:cxn ang="0">
                  <a:pos x="74" y="151"/>
                </a:cxn>
                <a:cxn ang="0">
                  <a:pos x="64" y="127"/>
                </a:cxn>
                <a:cxn ang="0">
                  <a:pos x="53" y="104"/>
                </a:cxn>
                <a:cxn ang="0">
                  <a:pos x="38" y="72"/>
                </a:cxn>
                <a:cxn ang="0">
                  <a:pos x="22" y="41"/>
                </a:cxn>
                <a:cxn ang="0">
                  <a:pos x="20" y="38"/>
                </a:cxn>
                <a:cxn ang="0">
                  <a:pos x="19" y="37"/>
                </a:cxn>
                <a:cxn ang="0">
                  <a:pos x="19" y="36"/>
                </a:cxn>
                <a:cxn ang="0">
                  <a:pos x="20" y="37"/>
                </a:cxn>
                <a:cxn ang="0">
                  <a:pos x="21" y="39"/>
                </a:cxn>
                <a:cxn ang="0">
                  <a:pos x="21" y="39"/>
                </a:cxn>
                <a:cxn ang="0">
                  <a:pos x="22" y="39"/>
                </a:cxn>
                <a:cxn ang="0">
                  <a:pos x="22" y="39"/>
                </a:cxn>
                <a:cxn ang="0">
                  <a:pos x="21" y="37"/>
                </a:cxn>
                <a:cxn ang="0">
                  <a:pos x="19" y="32"/>
                </a:cxn>
                <a:cxn ang="0">
                  <a:pos x="16" y="27"/>
                </a:cxn>
                <a:cxn ang="0">
                  <a:pos x="8" y="13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137" h="407">
                  <a:moveTo>
                    <a:pt x="2" y="0"/>
                  </a:moveTo>
                  <a:lnTo>
                    <a:pt x="26" y="40"/>
                  </a:lnTo>
                  <a:lnTo>
                    <a:pt x="48" y="82"/>
                  </a:lnTo>
                  <a:lnTo>
                    <a:pt x="68" y="125"/>
                  </a:lnTo>
                  <a:lnTo>
                    <a:pt x="86" y="169"/>
                  </a:lnTo>
                  <a:lnTo>
                    <a:pt x="101" y="215"/>
                  </a:lnTo>
                  <a:lnTo>
                    <a:pt x="114" y="261"/>
                  </a:lnTo>
                  <a:lnTo>
                    <a:pt x="124" y="309"/>
                  </a:lnTo>
                  <a:lnTo>
                    <a:pt x="132" y="357"/>
                  </a:lnTo>
                  <a:lnTo>
                    <a:pt x="137" y="406"/>
                  </a:lnTo>
                  <a:lnTo>
                    <a:pt x="135" y="407"/>
                  </a:lnTo>
                  <a:lnTo>
                    <a:pt x="128" y="351"/>
                  </a:lnTo>
                  <a:lnTo>
                    <a:pt x="127" y="342"/>
                  </a:lnTo>
                  <a:lnTo>
                    <a:pt x="124" y="334"/>
                  </a:lnTo>
                  <a:lnTo>
                    <a:pt x="122" y="327"/>
                  </a:lnTo>
                  <a:lnTo>
                    <a:pt x="120" y="317"/>
                  </a:lnTo>
                  <a:lnTo>
                    <a:pt x="111" y="276"/>
                  </a:lnTo>
                  <a:lnTo>
                    <a:pt x="100" y="235"/>
                  </a:lnTo>
                  <a:lnTo>
                    <a:pt x="88" y="194"/>
                  </a:lnTo>
                  <a:lnTo>
                    <a:pt x="81" y="173"/>
                  </a:lnTo>
                  <a:lnTo>
                    <a:pt x="74" y="151"/>
                  </a:lnTo>
                  <a:lnTo>
                    <a:pt x="64" y="127"/>
                  </a:lnTo>
                  <a:lnTo>
                    <a:pt x="53" y="104"/>
                  </a:lnTo>
                  <a:lnTo>
                    <a:pt x="38" y="72"/>
                  </a:lnTo>
                  <a:lnTo>
                    <a:pt x="22" y="41"/>
                  </a:lnTo>
                  <a:lnTo>
                    <a:pt x="20" y="38"/>
                  </a:lnTo>
                  <a:lnTo>
                    <a:pt x="19" y="37"/>
                  </a:lnTo>
                  <a:lnTo>
                    <a:pt x="19" y="36"/>
                  </a:lnTo>
                  <a:lnTo>
                    <a:pt x="20" y="37"/>
                  </a:lnTo>
                  <a:lnTo>
                    <a:pt x="21" y="39"/>
                  </a:lnTo>
                  <a:lnTo>
                    <a:pt x="21" y="39"/>
                  </a:lnTo>
                  <a:lnTo>
                    <a:pt x="22" y="39"/>
                  </a:lnTo>
                  <a:lnTo>
                    <a:pt x="22" y="39"/>
                  </a:lnTo>
                  <a:lnTo>
                    <a:pt x="21" y="37"/>
                  </a:lnTo>
                  <a:lnTo>
                    <a:pt x="19" y="32"/>
                  </a:lnTo>
                  <a:lnTo>
                    <a:pt x="16" y="27"/>
                  </a:lnTo>
                  <a:lnTo>
                    <a:pt x="8" y="13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</p:grpSp>
      <p:sp>
        <p:nvSpPr>
          <p:cNvPr id="3" name="Donut 2"/>
          <p:cNvSpPr/>
          <p:nvPr/>
        </p:nvSpPr>
        <p:spPr>
          <a:xfrm>
            <a:off x="511635" y="1980695"/>
            <a:ext cx="3519523" cy="3519523"/>
          </a:xfrm>
          <a:prstGeom prst="donut">
            <a:avLst>
              <a:gd name="adj" fmla="val 10687"/>
            </a:avLst>
          </a:prstGeom>
          <a:gradFill>
            <a:gsLst>
              <a:gs pos="16000">
                <a:schemeClr val="bg1">
                  <a:lumMod val="95000"/>
                </a:schemeClr>
              </a:gs>
              <a:gs pos="87000">
                <a:schemeClr val="bg1">
                  <a:lumMod val="65000"/>
                  <a:alpha val="52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>
              <a:solidFill>
                <a:schemeClr val="tx1"/>
              </a:solidFill>
            </a:endParaRPr>
          </a:p>
        </p:txBody>
      </p:sp>
      <p:sp>
        <p:nvSpPr>
          <p:cNvPr id="102" name="Donut 101"/>
          <p:cNvSpPr/>
          <p:nvPr/>
        </p:nvSpPr>
        <p:spPr>
          <a:xfrm>
            <a:off x="320020" y="1805601"/>
            <a:ext cx="3871476" cy="3871476"/>
          </a:xfrm>
          <a:prstGeom prst="donut">
            <a:avLst>
              <a:gd name="adj" fmla="val 1514"/>
            </a:avLst>
          </a:prstGeom>
          <a:gradFill>
            <a:gsLst>
              <a:gs pos="16000">
                <a:schemeClr val="bg1">
                  <a:lumMod val="85000"/>
                </a:schemeClr>
              </a:gs>
              <a:gs pos="87000">
                <a:schemeClr val="bg1">
                  <a:lumMod val="65000"/>
                  <a:alpha val="52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>
              <a:solidFill>
                <a:schemeClr val="tx1"/>
              </a:solidFill>
            </a:endParaRPr>
          </a:p>
        </p:txBody>
      </p:sp>
      <p:grpSp>
        <p:nvGrpSpPr>
          <p:cNvPr id="107" name="Group 106"/>
          <p:cNvGrpSpPr/>
          <p:nvPr/>
        </p:nvGrpSpPr>
        <p:grpSpPr>
          <a:xfrm>
            <a:off x="3524024" y="1031039"/>
            <a:ext cx="7148206" cy="1230090"/>
            <a:chOff x="4113734" y="1462930"/>
            <a:chExt cx="7043108" cy="1122088"/>
          </a:xfrm>
        </p:grpSpPr>
        <p:sp>
          <p:nvSpPr>
            <p:cNvPr id="4" name="Rectangle 3"/>
            <p:cNvSpPr/>
            <p:nvPr/>
          </p:nvSpPr>
          <p:spPr>
            <a:xfrm>
              <a:off x="4690885" y="1471730"/>
              <a:ext cx="6465957" cy="1104489"/>
            </a:xfrm>
            <a:prstGeom prst="rect">
              <a:avLst/>
            </a:prstGeom>
            <a:gradFill>
              <a:gsLst>
                <a:gs pos="37000">
                  <a:schemeClr val="bg1">
                    <a:lumMod val="75000"/>
                    <a:alpha val="31000"/>
                  </a:schemeClr>
                </a:gs>
                <a:gs pos="5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12701" y="1578390"/>
              <a:ext cx="5736374" cy="75780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399" dirty="0" smtClean="0"/>
                <a:t>Better results and more Satisfaction: </a:t>
              </a:r>
              <a:br>
                <a:rPr lang="en-US" sz="2399" dirty="0" smtClean="0"/>
              </a:br>
              <a:r>
                <a:rPr lang="en-US" sz="2399" dirty="0" smtClean="0"/>
                <a:t>Parents – Students – Teachers -Management</a:t>
              </a:r>
              <a:endParaRPr lang="en-US" sz="2399" dirty="0"/>
            </a:p>
          </p:txBody>
        </p:sp>
        <p:sp>
          <p:nvSpPr>
            <p:cNvPr id="103" name="Oval 102"/>
            <p:cNvSpPr>
              <a:spLocks noChangeAspect="1"/>
            </p:cNvSpPr>
            <p:nvPr/>
          </p:nvSpPr>
          <p:spPr>
            <a:xfrm>
              <a:off x="4113734" y="1462930"/>
              <a:ext cx="1122088" cy="1122088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000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189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71981" tIns="91416" rIns="71981" bIns="91416" numCol="1" anchor="ctr" anchorCtr="1" compatLnSpc="1">
              <a:prstTxWarp prst="textNoShape">
                <a:avLst/>
              </a:prstTxWarp>
            </a:bodyPr>
            <a:lstStyle/>
            <a:p>
              <a:r>
                <a:rPr lang="en-US" sz="4399" kern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197288" y="2461537"/>
            <a:ext cx="7033000" cy="1129014"/>
            <a:chOff x="4878898" y="3243971"/>
            <a:chExt cx="7033000" cy="1129014"/>
          </a:xfrm>
        </p:grpSpPr>
        <p:sp>
          <p:nvSpPr>
            <p:cNvPr id="19" name="Rectangle 18"/>
            <p:cNvSpPr/>
            <p:nvPr/>
          </p:nvSpPr>
          <p:spPr>
            <a:xfrm>
              <a:off x="5447627" y="3268786"/>
              <a:ext cx="6464271" cy="1104199"/>
            </a:xfrm>
            <a:prstGeom prst="rect">
              <a:avLst/>
            </a:prstGeom>
            <a:gradFill>
              <a:gsLst>
                <a:gs pos="37000">
                  <a:schemeClr val="bg1">
                    <a:lumMod val="75000"/>
                    <a:alpha val="31000"/>
                  </a:schemeClr>
                </a:gs>
                <a:gs pos="5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374398" y="3606969"/>
              <a:ext cx="5430350" cy="46153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399" dirty="0" smtClean="0"/>
                <a:t>Efficient – better feedback – user friendly  </a:t>
              </a:r>
              <a:endParaRPr lang="en-US" sz="2399" dirty="0"/>
            </a:p>
          </p:txBody>
        </p:sp>
        <p:sp>
          <p:nvSpPr>
            <p:cNvPr id="105" name="Oval 104"/>
            <p:cNvSpPr>
              <a:spLocks noChangeAspect="1"/>
            </p:cNvSpPr>
            <p:nvPr/>
          </p:nvSpPr>
          <p:spPr>
            <a:xfrm>
              <a:off x="4878898" y="3243971"/>
              <a:ext cx="1121795" cy="112179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000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189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71981" tIns="91416" rIns="71981" bIns="91416" numCol="1" anchor="ctr" anchorCtr="1" compatLnSpc="1">
              <a:prstTxWarp prst="textNoShape">
                <a:avLst/>
              </a:prstTxWarp>
            </a:bodyPr>
            <a:lstStyle/>
            <a:p>
              <a:r>
                <a:rPr lang="en-US" sz="4399" ker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379862" y="5490799"/>
            <a:ext cx="7505915" cy="1190720"/>
            <a:chOff x="4097345" y="5014194"/>
            <a:chExt cx="7032998" cy="1125633"/>
          </a:xfrm>
        </p:grpSpPr>
        <p:sp>
          <p:nvSpPr>
            <p:cNvPr id="112" name="Rectangle 111"/>
            <p:cNvSpPr/>
            <p:nvPr/>
          </p:nvSpPr>
          <p:spPr>
            <a:xfrm>
              <a:off x="4666071" y="5035626"/>
              <a:ext cx="6464272" cy="1104201"/>
            </a:xfrm>
            <a:prstGeom prst="rect">
              <a:avLst/>
            </a:prstGeom>
            <a:gradFill>
              <a:gsLst>
                <a:gs pos="37000">
                  <a:schemeClr val="bg1">
                    <a:lumMod val="75000"/>
                    <a:alpha val="31000"/>
                  </a:schemeClr>
                </a:gs>
                <a:gs pos="5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5592845" y="5211791"/>
              <a:ext cx="5277737" cy="7855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/>
              <a:r>
                <a:rPr lang="en-US" dirty="0"/>
                <a:t>Affordable school management system, </a:t>
              </a:r>
              <a:r>
                <a:rPr lang="en-US" dirty="0" smtClean="0"/>
                <a:t/>
              </a:r>
              <a:br>
                <a:rPr lang="en-US" dirty="0" smtClean="0"/>
              </a:br>
              <a:r>
                <a:rPr lang="en-US" dirty="0" smtClean="0"/>
                <a:t>a small </a:t>
              </a:r>
              <a:r>
                <a:rPr lang="en-US" dirty="0"/>
                <a:t>price for a priceless </a:t>
              </a:r>
              <a:r>
                <a:rPr lang="en-US" dirty="0" smtClean="0"/>
                <a:t>app !</a:t>
              </a:r>
              <a:endParaRPr lang="nl-NL" dirty="0"/>
            </a:p>
          </p:txBody>
        </p:sp>
        <p:sp>
          <p:nvSpPr>
            <p:cNvPr id="114" name="Oval 113"/>
            <p:cNvSpPr>
              <a:spLocks noChangeAspect="1"/>
            </p:cNvSpPr>
            <p:nvPr/>
          </p:nvSpPr>
          <p:spPr>
            <a:xfrm>
              <a:off x="4097345" y="5014194"/>
              <a:ext cx="1121795" cy="112179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000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189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71981" tIns="91416" rIns="71981" bIns="91416" numCol="1" anchor="ctr" anchorCtr="1" compatLnSpc="1">
              <a:prstTxWarp prst="textNoShape">
                <a:avLst/>
              </a:prstTxWarp>
            </a:bodyPr>
            <a:lstStyle/>
            <a:p>
              <a:r>
                <a:rPr lang="en-US" sz="4399" kern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</p:grpSp>
      <p:grpSp>
        <p:nvGrpSpPr>
          <p:cNvPr id="104" name="Group 6"/>
          <p:cNvGrpSpPr/>
          <p:nvPr/>
        </p:nvGrpSpPr>
        <p:grpSpPr>
          <a:xfrm>
            <a:off x="4320569" y="4073915"/>
            <a:ext cx="7505915" cy="1190720"/>
            <a:chOff x="4097345" y="5014194"/>
            <a:chExt cx="7032998" cy="1125633"/>
          </a:xfrm>
        </p:grpSpPr>
        <p:sp>
          <p:nvSpPr>
            <p:cNvPr id="106" name="Rectangle 111"/>
            <p:cNvSpPr/>
            <p:nvPr/>
          </p:nvSpPr>
          <p:spPr>
            <a:xfrm>
              <a:off x="4666071" y="5035626"/>
              <a:ext cx="6464272" cy="1104201"/>
            </a:xfrm>
            <a:prstGeom prst="rect">
              <a:avLst/>
            </a:prstGeom>
            <a:gradFill>
              <a:gsLst>
                <a:gs pos="37000">
                  <a:schemeClr val="bg1">
                    <a:lumMod val="75000"/>
                    <a:alpha val="31000"/>
                  </a:schemeClr>
                </a:gs>
                <a:gs pos="5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08" name="TextBox 112"/>
            <p:cNvSpPr txBox="1"/>
            <p:nvPr/>
          </p:nvSpPr>
          <p:spPr>
            <a:xfrm>
              <a:off x="5592845" y="5211792"/>
              <a:ext cx="5277737" cy="7855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/>
              <a:r>
                <a:rPr lang="en-US" dirty="0"/>
                <a:t>Secured portal for students, parents, teachers, accountants and </a:t>
              </a:r>
              <a:r>
                <a:rPr lang="en-US" dirty="0" smtClean="0"/>
                <a:t>administrators</a:t>
              </a:r>
              <a:endParaRPr lang="nl-NL" dirty="0"/>
            </a:p>
          </p:txBody>
        </p:sp>
        <p:sp>
          <p:nvSpPr>
            <p:cNvPr id="109" name="Oval 113"/>
            <p:cNvSpPr>
              <a:spLocks noChangeAspect="1"/>
            </p:cNvSpPr>
            <p:nvPr/>
          </p:nvSpPr>
          <p:spPr>
            <a:xfrm>
              <a:off x="4097345" y="5014194"/>
              <a:ext cx="1121795" cy="112179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000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189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71981" tIns="91416" rIns="71981" bIns="91416" numCol="1" anchor="ctr" anchorCtr="1" compatLnSpc="1">
              <a:prstTxWarp prst="textNoShape">
                <a:avLst/>
              </a:prstTxWarp>
            </a:bodyPr>
            <a:lstStyle/>
            <a:p>
              <a:r>
                <a:rPr lang="en-US" sz="4399" ker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93095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5715099" y="2587491"/>
            <a:ext cx="5944200" cy="3449371"/>
            <a:chOff x="4015" y="1370"/>
            <a:chExt cx="3288" cy="1908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4015" y="1370"/>
              <a:ext cx="3288" cy="1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4351" y="1439"/>
              <a:ext cx="2616" cy="16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4311" y="1370"/>
              <a:ext cx="2695" cy="1808"/>
            </a:xfrm>
            <a:custGeom>
              <a:avLst/>
              <a:gdLst>
                <a:gd name="T0" fmla="*/ 273 w 273"/>
                <a:gd name="T1" fmla="*/ 175 h 182"/>
                <a:gd name="T2" fmla="*/ 273 w 273"/>
                <a:gd name="T3" fmla="*/ 11 h 182"/>
                <a:gd name="T4" fmla="*/ 263 w 273"/>
                <a:gd name="T5" fmla="*/ 0 h 182"/>
                <a:gd name="T6" fmla="*/ 11 w 273"/>
                <a:gd name="T7" fmla="*/ 0 h 182"/>
                <a:gd name="T8" fmla="*/ 0 w 273"/>
                <a:gd name="T9" fmla="*/ 11 h 182"/>
                <a:gd name="T10" fmla="*/ 0 w 273"/>
                <a:gd name="T11" fmla="*/ 175 h 182"/>
                <a:gd name="T12" fmla="*/ 3 w 273"/>
                <a:gd name="T13" fmla="*/ 182 h 182"/>
                <a:gd name="T14" fmla="*/ 270 w 273"/>
                <a:gd name="T15" fmla="*/ 182 h 182"/>
                <a:gd name="T16" fmla="*/ 273 w 273"/>
                <a:gd name="T17" fmla="*/ 175 h 182"/>
                <a:gd name="T18" fmla="*/ 263 w 273"/>
                <a:gd name="T19" fmla="*/ 170 h 182"/>
                <a:gd name="T20" fmla="*/ 9 w 273"/>
                <a:gd name="T21" fmla="*/ 170 h 182"/>
                <a:gd name="T22" fmla="*/ 9 w 273"/>
                <a:gd name="T23" fmla="*/ 11 h 182"/>
                <a:gd name="T24" fmla="*/ 263 w 273"/>
                <a:gd name="T25" fmla="*/ 11 h 182"/>
                <a:gd name="T26" fmla="*/ 263 w 273"/>
                <a:gd name="T27" fmla="*/ 17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3" h="182">
                  <a:moveTo>
                    <a:pt x="273" y="175"/>
                  </a:moveTo>
                  <a:cubicBezTo>
                    <a:pt x="273" y="11"/>
                    <a:pt x="273" y="11"/>
                    <a:pt x="273" y="11"/>
                  </a:cubicBezTo>
                  <a:cubicBezTo>
                    <a:pt x="273" y="5"/>
                    <a:pt x="268" y="0"/>
                    <a:pt x="26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77"/>
                    <a:pt x="1" y="180"/>
                    <a:pt x="3" y="182"/>
                  </a:cubicBezTo>
                  <a:cubicBezTo>
                    <a:pt x="270" y="182"/>
                    <a:pt x="270" y="182"/>
                    <a:pt x="270" y="182"/>
                  </a:cubicBezTo>
                  <a:cubicBezTo>
                    <a:pt x="272" y="180"/>
                    <a:pt x="273" y="177"/>
                    <a:pt x="273" y="175"/>
                  </a:cubicBezTo>
                  <a:close/>
                  <a:moveTo>
                    <a:pt x="263" y="170"/>
                  </a:moveTo>
                  <a:cubicBezTo>
                    <a:pt x="9" y="170"/>
                    <a:pt x="9" y="170"/>
                    <a:pt x="9" y="170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263" y="11"/>
                    <a:pt x="263" y="11"/>
                    <a:pt x="263" y="11"/>
                  </a:cubicBezTo>
                  <a:lnTo>
                    <a:pt x="263" y="170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4015" y="3178"/>
              <a:ext cx="3297" cy="60"/>
            </a:xfrm>
            <a:custGeom>
              <a:avLst/>
              <a:gdLst>
                <a:gd name="T0" fmla="*/ 2962 w 3297"/>
                <a:gd name="T1" fmla="*/ 0 h 60"/>
                <a:gd name="T2" fmla="*/ 326 w 3297"/>
                <a:gd name="T3" fmla="*/ 0 h 60"/>
                <a:gd name="T4" fmla="*/ 0 w 3297"/>
                <a:gd name="T5" fmla="*/ 0 h 60"/>
                <a:gd name="T6" fmla="*/ 0 w 3297"/>
                <a:gd name="T7" fmla="*/ 60 h 60"/>
                <a:gd name="T8" fmla="*/ 3297 w 3297"/>
                <a:gd name="T9" fmla="*/ 60 h 60"/>
                <a:gd name="T10" fmla="*/ 3297 w 3297"/>
                <a:gd name="T11" fmla="*/ 0 h 60"/>
                <a:gd name="T12" fmla="*/ 2962 w 3297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97" h="60">
                  <a:moveTo>
                    <a:pt x="2962" y="0"/>
                  </a:moveTo>
                  <a:lnTo>
                    <a:pt x="326" y="0"/>
                  </a:lnTo>
                  <a:lnTo>
                    <a:pt x="0" y="0"/>
                  </a:lnTo>
                  <a:lnTo>
                    <a:pt x="0" y="60"/>
                  </a:lnTo>
                  <a:lnTo>
                    <a:pt x="3297" y="60"/>
                  </a:lnTo>
                  <a:lnTo>
                    <a:pt x="3297" y="0"/>
                  </a:lnTo>
                  <a:lnTo>
                    <a:pt x="2962" y="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5644" y="1419"/>
              <a:ext cx="30" cy="20"/>
            </a:xfrm>
            <a:prstGeom prst="ellipse">
              <a:avLst/>
            </a:prstGeom>
            <a:solidFill>
              <a:srgbClr val="9395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5427" y="3178"/>
              <a:ext cx="464" cy="40"/>
            </a:xfrm>
            <a:custGeom>
              <a:avLst/>
              <a:gdLst>
                <a:gd name="T0" fmla="*/ 24 w 47"/>
                <a:gd name="T1" fmla="*/ 0 h 4"/>
                <a:gd name="T2" fmla="*/ 23 w 47"/>
                <a:gd name="T3" fmla="*/ 0 h 4"/>
                <a:gd name="T4" fmla="*/ 0 w 47"/>
                <a:gd name="T5" fmla="*/ 0 h 4"/>
                <a:gd name="T6" fmla="*/ 4 w 47"/>
                <a:gd name="T7" fmla="*/ 4 h 4"/>
                <a:gd name="T8" fmla="*/ 23 w 47"/>
                <a:gd name="T9" fmla="*/ 4 h 4"/>
                <a:gd name="T10" fmla="*/ 24 w 47"/>
                <a:gd name="T11" fmla="*/ 4 h 4"/>
                <a:gd name="T12" fmla="*/ 43 w 47"/>
                <a:gd name="T13" fmla="*/ 4 h 4"/>
                <a:gd name="T14" fmla="*/ 47 w 47"/>
                <a:gd name="T15" fmla="*/ 0 h 4"/>
                <a:gd name="T16" fmla="*/ 24 w 47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4">
                  <a:moveTo>
                    <a:pt x="24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4"/>
                    <a:pt x="4" y="4"/>
                  </a:cubicBezTo>
                  <a:cubicBezTo>
                    <a:pt x="7" y="4"/>
                    <a:pt x="20" y="4"/>
                    <a:pt x="23" y="4"/>
                  </a:cubicBezTo>
                  <a:cubicBezTo>
                    <a:pt x="23" y="4"/>
                    <a:pt x="24" y="4"/>
                    <a:pt x="24" y="4"/>
                  </a:cubicBezTo>
                  <a:cubicBezTo>
                    <a:pt x="27" y="4"/>
                    <a:pt x="39" y="4"/>
                    <a:pt x="43" y="4"/>
                  </a:cubicBezTo>
                  <a:cubicBezTo>
                    <a:pt x="46" y="4"/>
                    <a:pt x="47" y="0"/>
                    <a:pt x="47" y="0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4015" y="3238"/>
              <a:ext cx="3297" cy="40"/>
            </a:xfrm>
            <a:custGeom>
              <a:avLst/>
              <a:gdLst>
                <a:gd name="T0" fmla="*/ 0 w 334"/>
                <a:gd name="T1" fmla="*/ 0 h 4"/>
                <a:gd name="T2" fmla="*/ 19 w 334"/>
                <a:gd name="T3" fmla="*/ 4 h 4"/>
                <a:gd name="T4" fmla="*/ 166 w 334"/>
                <a:gd name="T5" fmla="*/ 4 h 4"/>
                <a:gd name="T6" fmla="*/ 168 w 334"/>
                <a:gd name="T7" fmla="*/ 4 h 4"/>
                <a:gd name="T8" fmla="*/ 314 w 334"/>
                <a:gd name="T9" fmla="*/ 4 h 4"/>
                <a:gd name="T10" fmla="*/ 334 w 33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4" h="4">
                  <a:moveTo>
                    <a:pt x="0" y="0"/>
                  </a:moveTo>
                  <a:cubicBezTo>
                    <a:pt x="0" y="0"/>
                    <a:pt x="2" y="4"/>
                    <a:pt x="19" y="4"/>
                  </a:cubicBezTo>
                  <a:cubicBezTo>
                    <a:pt x="37" y="4"/>
                    <a:pt x="166" y="4"/>
                    <a:pt x="166" y="4"/>
                  </a:cubicBezTo>
                  <a:cubicBezTo>
                    <a:pt x="168" y="4"/>
                    <a:pt x="168" y="4"/>
                    <a:pt x="168" y="4"/>
                  </a:cubicBezTo>
                  <a:cubicBezTo>
                    <a:pt x="168" y="4"/>
                    <a:pt x="297" y="4"/>
                    <a:pt x="314" y="4"/>
                  </a:cubicBezTo>
                  <a:cubicBezTo>
                    <a:pt x="332" y="4"/>
                    <a:pt x="334" y="0"/>
                    <a:pt x="334" y="0"/>
                  </a:cubicBezTo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1448297" y="2175765"/>
            <a:ext cx="4419103" cy="1476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satisfaction leads into </a:t>
            </a:r>
          </a:p>
          <a:p>
            <a:pPr defTabSz="914126"/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 organization</a:t>
            </a:r>
          </a:p>
          <a:p>
            <a:pPr defTabSz="914126"/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transparency </a:t>
            </a:r>
          </a:p>
          <a:p>
            <a:pPr defTabSz="914126"/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scores -&gt; high recommendation </a:t>
            </a:r>
          </a:p>
          <a:p>
            <a:pPr defTabSz="914126"/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 reputation  </a:t>
            </a:r>
            <a:endParaRPr lang="en-US" sz="1799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502259" y="3842252"/>
            <a:ext cx="3350116" cy="1476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Saving more time; </a:t>
            </a:r>
          </a:p>
          <a:p>
            <a:pPr defTabSz="914126"/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Delegate meaningful work</a:t>
            </a:r>
          </a:p>
          <a:p>
            <a:pPr defTabSz="914126"/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Simple and easy to use</a:t>
            </a:r>
          </a:p>
          <a:p>
            <a:pPr defTabSz="914126"/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Parent – teacher collaboration </a:t>
            </a:r>
          </a:p>
          <a:p>
            <a:pPr defTabSz="914126"/>
            <a:endParaRPr lang="en-US" sz="1799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526700" y="5390699"/>
            <a:ext cx="3808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Portal for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students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, parents, teachers, accountants and administrators</a:t>
            </a:r>
            <a:endParaRPr lang="en-US" sz="18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126"/>
            <a:endParaRPr lang="en-US" sz="18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3" name="Chart 22"/>
          <p:cNvGraphicFramePr/>
          <p:nvPr>
            <p:extLst>
              <p:ext uri="{D42A27DB-BD31-4B8C-83A1-F6EECF244321}">
                <p14:modId xmlns:p14="http://schemas.microsoft.com/office/powerpoint/2010/main" val="342009760"/>
              </p:ext>
            </p:extLst>
          </p:nvPr>
        </p:nvGraphicFramePr>
        <p:xfrm>
          <a:off x="6640764" y="2959369"/>
          <a:ext cx="4109141" cy="2524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320026" y="820948"/>
            <a:ext cx="9429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26"/>
            <a:r>
              <a:rPr lang="en-US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ALL Schools NEED AND WANT?</a:t>
            </a:r>
            <a:endParaRPr lang="en-US" sz="3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88197" y="1576555"/>
            <a:ext cx="7415606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sz="1799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MedMark4You</a:t>
            </a:r>
            <a:r>
              <a:rPr lang="en-US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doo  </a:t>
            </a:r>
            <a:r>
              <a:rPr lang="en-US" sz="1799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you </a:t>
            </a:r>
            <a:r>
              <a:rPr lang="en-US" sz="1799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get your school well organized!</a:t>
            </a:r>
            <a:endParaRPr lang="en-US" sz="1799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443319" y="2087473"/>
            <a:ext cx="822746" cy="822746"/>
            <a:chOff x="1078752" y="2716220"/>
            <a:chExt cx="822960" cy="822960"/>
          </a:xfrm>
        </p:grpSpPr>
        <p:sp>
          <p:nvSpPr>
            <p:cNvPr id="14" name="Rounded Rectangle 13"/>
            <p:cNvSpPr/>
            <p:nvPr/>
          </p:nvSpPr>
          <p:spPr>
            <a:xfrm>
              <a:off x="1078752" y="2716220"/>
              <a:ext cx="822960" cy="82296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grpSp>
          <p:nvGrpSpPr>
            <p:cNvPr id="29" name="Group 13"/>
            <p:cNvGrpSpPr>
              <a:grpSpLocks noChangeAspect="1"/>
            </p:cNvGrpSpPr>
            <p:nvPr/>
          </p:nvGrpSpPr>
          <p:grpSpPr bwMode="auto">
            <a:xfrm>
              <a:off x="1261632" y="2941167"/>
              <a:ext cx="457200" cy="373063"/>
              <a:chOff x="76" y="440"/>
              <a:chExt cx="288" cy="235"/>
            </a:xfrm>
            <a:solidFill>
              <a:schemeClr val="bg1"/>
            </a:solidFill>
          </p:grpSpPr>
          <p:sp>
            <p:nvSpPr>
              <p:cNvPr id="32" name="Freeform 15"/>
              <p:cNvSpPr>
                <a:spLocks/>
              </p:cNvSpPr>
              <p:nvPr/>
            </p:nvSpPr>
            <p:spPr bwMode="auto">
              <a:xfrm>
                <a:off x="76" y="440"/>
                <a:ext cx="199" cy="199"/>
              </a:xfrm>
              <a:custGeom>
                <a:avLst/>
                <a:gdLst>
                  <a:gd name="T0" fmla="*/ 1371 w 2391"/>
                  <a:gd name="T1" fmla="*/ 12 h 2382"/>
                  <a:gd name="T2" fmla="*/ 1618 w 2391"/>
                  <a:gd name="T3" fmla="*/ 76 h 2382"/>
                  <a:gd name="T4" fmla="*/ 1840 w 2391"/>
                  <a:gd name="T5" fmla="*/ 188 h 2382"/>
                  <a:gd name="T6" fmla="*/ 2035 w 2391"/>
                  <a:gd name="T7" fmla="*/ 343 h 2382"/>
                  <a:gd name="T8" fmla="*/ 2192 w 2391"/>
                  <a:gd name="T9" fmla="*/ 534 h 2382"/>
                  <a:gd name="T10" fmla="*/ 2307 w 2391"/>
                  <a:gd name="T11" fmla="*/ 755 h 2382"/>
                  <a:gd name="T12" fmla="*/ 2376 w 2391"/>
                  <a:gd name="T13" fmla="*/ 1000 h 2382"/>
                  <a:gd name="T14" fmla="*/ 2256 w 2391"/>
                  <a:gd name="T15" fmla="*/ 1173 h 2382"/>
                  <a:gd name="T16" fmla="*/ 2221 w 2391"/>
                  <a:gd name="T17" fmla="*/ 924 h 2382"/>
                  <a:gd name="T18" fmla="*/ 2132 w 2391"/>
                  <a:gd name="T19" fmla="*/ 695 h 2382"/>
                  <a:gd name="T20" fmla="*/ 1994 w 2391"/>
                  <a:gd name="T21" fmla="*/ 497 h 2382"/>
                  <a:gd name="T22" fmla="*/ 1816 w 2391"/>
                  <a:gd name="T23" fmla="*/ 334 h 2382"/>
                  <a:gd name="T24" fmla="*/ 1605 w 2391"/>
                  <a:gd name="T25" fmla="*/ 216 h 2382"/>
                  <a:gd name="T26" fmla="*/ 1367 w 2391"/>
                  <a:gd name="T27" fmla="*/ 148 h 2382"/>
                  <a:gd name="T28" fmla="*/ 1114 w 2391"/>
                  <a:gd name="T29" fmla="*/ 137 h 2382"/>
                  <a:gd name="T30" fmla="*/ 876 w 2391"/>
                  <a:gd name="T31" fmla="*/ 183 h 2382"/>
                  <a:gd name="T32" fmla="*/ 661 w 2391"/>
                  <a:gd name="T33" fmla="*/ 279 h 2382"/>
                  <a:gd name="T34" fmla="*/ 475 w 2391"/>
                  <a:gd name="T35" fmla="*/ 418 h 2382"/>
                  <a:gd name="T36" fmla="*/ 322 w 2391"/>
                  <a:gd name="T37" fmla="*/ 594 h 2382"/>
                  <a:gd name="T38" fmla="*/ 211 w 2391"/>
                  <a:gd name="T39" fmla="*/ 799 h 2382"/>
                  <a:gd name="T40" fmla="*/ 147 w 2391"/>
                  <a:gd name="T41" fmla="*/ 1030 h 2382"/>
                  <a:gd name="T42" fmla="*/ 139 w 2391"/>
                  <a:gd name="T43" fmla="*/ 1280 h 2382"/>
                  <a:gd name="T44" fmla="*/ 188 w 2391"/>
                  <a:gd name="T45" fmla="*/ 1526 h 2382"/>
                  <a:gd name="T46" fmla="*/ 291 w 2391"/>
                  <a:gd name="T47" fmla="*/ 1748 h 2382"/>
                  <a:gd name="T48" fmla="*/ 442 w 2391"/>
                  <a:gd name="T49" fmla="*/ 1938 h 2382"/>
                  <a:gd name="T50" fmla="*/ 631 w 2391"/>
                  <a:gd name="T51" fmla="*/ 2090 h 2382"/>
                  <a:gd name="T52" fmla="*/ 852 w 2391"/>
                  <a:gd name="T53" fmla="*/ 2195 h 2382"/>
                  <a:gd name="T54" fmla="*/ 1096 w 2391"/>
                  <a:gd name="T55" fmla="*/ 2249 h 2382"/>
                  <a:gd name="T56" fmla="*/ 998 w 2391"/>
                  <a:gd name="T57" fmla="*/ 2371 h 2382"/>
                  <a:gd name="T58" fmla="*/ 754 w 2391"/>
                  <a:gd name="T59" fmla="*/ 2303 h 2382"/>
                  <a:gd name="T60" fmla="*/ 533 w 2391"/>
                  <a:gd name="T61" fmla="*/ 2187 h 2382"/>
                  <a:gd name="T62" fmla="*/ 343 w 2391"/>
                  <a:gd name="T63" fmla="*/ 2030 h 2382"/>
                  <a:gd name="T64" fmla="*/ 189 w 2391"/>
                  <a:gd name="T65" fmla="*/ 1836 h 2382"/>
                  <a:gd name="T66" fmla="*/ 76 w 2391"/>
                  <a:gd name="T67" fmla="*/ 1614 h 2382"/>
                  <a:gd name="T68" fmla="*/ 13 w 2391"/>
                  <a:gd name="T69" fmla="*/ 1368 h 2382"/>
                  <a:gd name="T70" fmla="*/ 3 w 2391"/>
                  <a:gd name="T71" fmla="*/ 1105 h 2382"/>
                  <a:gd name="T72" fmla="*/ 51 w 2391"/>
                  <a:gd name="T73" fmla="*/ 849 h 2382"/>
                  <a:gd name="T74" fmla="*/ 149 w 2391"/>
                  <a:gd name="T75" fmla="*/ 616 h 2382"/>
                  <a:gd name="T76" fmla="*/ 293 w 2391"/>
                  <a:gd name="T77" fmla="*/ 411 h 2382"/>
                  <a:gd name="T78" fmla="*/ 477 w 2391"/>
                  <a:gd name="T79" fmla="*/ 241 h 2382"/>
                  <a:gd name="T80" fmla="*/ 693 w 2391"/>
                  <a:gd name="T81" fmla="*/ 111 h 2382"/>
                  <a:gd name="T82" fmla="*/ 935 w 2391"/>
                  <a:gd name="T83" fmla="*/ 28 h 2382"/>
                  <a:gd name="T84" fmla="*/ 1197 w 2391"/>
                  <a:gd name="T85" fmla="*/ 0 h 2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391" h="2382">
                    <a:moveTo>
                      <a:pt x="1197" y="0"/>
                    </a:moveTo>
                    <a:lnTo>
                      <a:pt x="1285" y="3"/>
                    </a:lnTo>
                    <a:lnTo>
                      <a:pt x="1371" y="12"/>
                    </a:lnTo>
                    <a:lnTo>
                      <a:pt x="1455" y="28"/>
                    </a:lnTo>
                    <a:lnTo>
                      <a:pt x="1538" y="49"/>
                    </a:lnTo>
                    <a:lnTo>
                      <a:pt x="1618" y="76"/>
                    </a:lnTo>
                    <a:lnTo>
                      <a:pt x="1695" y="109"/>
                    </a:lnTo>
                    <a:lnTo>
                      <a:pt x="1769" y="146"/>
                    </a:lnTo>
                    <a:lnTo>
                      <a:pt x="1840" y="188"/>
                    </a:lnTo>
                    <a:lnTo>
                      <a:pt x="1909" y="235"/>
                    </a:lnTo>
                    <a:lnTo>
                      <a:pt x="1973" y="288"/>
                    </a:lnTo>
                    <a:lnTo>
                      <a:pt x="2035" y="343"/>
                    </a:lnTo>
                    <a:lnTo>
                      <a:pt x="2091" y="403"/>
                    </a:lnTo>
                    <a:lnTo>
                      <a:pt x="2144" y="467"/>
                    </a:lnTo>
                    <a:lnTo>
                      <a:pt x="2192" y="534"/>
                    </a:lnTo>
                    <a:lnTo>
                      <a:pt x="2235" y="604"/>
                    </a:lnTo>
                    <a:lnTo>
                      <a:pt x="2275" y="678"/>
                    </a:lnTo>
                    <a:lnTo>
                      <a:pt x="2307" y="755"/>
                    </a:lnTo>
                    <a:lnTo>
                      <a:pt x="2336" y="834"/>
                    </a:lnTo>
                    <a:lnTo>
                      <a:pt x="2359" y="916"/>
                    </a:lnTo>
                    <a:lnTo>
                      <a:pt x="2376" y="1000"/>
                    </a:lnTo>
                    <a:lnTo>
                      <a:pt x="2387" y="1086"/>
                    </a:lnTo>
                    <a:lnTo>
                      <a:pt x="2391" y="1173"/>
                    </a:lnTo>
                    <a:lnTo>
                      <a:pt x="2256" y="1173"/>
                    </a:lnTo>
                    <a:lnTo>
                      <a:pt x="2252" y="1088"/>
                    </a:lnTo>
                    <a:lnTo>
                      <a:pt x="2240" y="1004"/>
                    </a:lnTo>
                    <a:lnTo>
                      <a:pt x="2221" y="924"/>
                    </a:lnTo>
                    <a:lnTo>
                      <a:pt x="2197" y="844"/>
                    </a:lnTo>
                    <a:lnTo>
                      <a:pt x="2168" y="768"/>
                    </a:lnTo>
                    <a:lnTo>
                      <a:pt x="2132" y="695"/>
                    </a:lnTo>
                    <a:lnTo>
                      <a:pt x="2091" y="625"/>
                    </a:lnTo>
                    <a:lnTo>
                      <a:pt x="2045" y="559"/>
                    </a:lnTo>
                    <a:lnTo>
                      <a:pt x="1994" y="497"/>
                    </a:lnTo>
                    <a:lnTo>
                      <a:pt x="1940" y="438"/>
                    </a:lnTo>
                    <a:lnTo>
                      <a:pt x="1880" y="383"/>
                    </a:lnTo>
                    <a:lnTo>
                      <a:pt x="1816" y="334"/>
                    </a:lnTo>
                    <a:lnTo>
                      <a:pt x="1749" y="290"/>
                    </a:lnTo>
                    <a:lnTo>
                      <a:pt x="1679" y="249"/>
                    </a:lnTo>
                    <a:lnTo>
                      <a:pt x="1605" y="216"/>
                    </a:lnTo>
                    <a:lnTo>
                      <a:pt x="1527" y="187"/>
                    </a:lnTo>
                    <a:lnTo>
                      <a:pt x="1449" y="164"/>
                    </a:lnTo>
                    <a:lnTo>
                      <a:pt x="1367" y="148"/>
                    </a:lnTo>
                    <a:lnTo>
                      <a:pt x="1283" y="137"/>
                    </a:lnTo>
                    <a:lnTo>
                      <a:pt x="1197" y="134"/>
                    </a:lnTo>
                    <a:lnTo>
                      <a:pt x="1114" y="137"/>
                    </a:lnTo>
                    <a:lnTo>
                      <a:pt x="1033" y="147"/>
                    </a:lnTo>
                    <a:lnTo>
                      <a:pt x="953" y="162"/>
                    </a:lnTo>
                    <a:lnTo>
                      <a:pt x="876" y="183"/>
                    </a:lnTo>
                    <a:lnTo>
                      <a:pt x="802" y="210"/>
                    </a:lnTo>
                    <a:lnTo>
                      <a:pt x="730" y="242"/>
                    </a:lnTo>
                    <a:lnTo>
                      <a:pt x="661" y="279"/>
                    </a:lnTo>
                    <a:lnTo>
                      <a:pt x="596" y="321"/>
                    </a:lnTo>
                    <a:lnTo>
                      <a:pt x="532" y="367"/>
                    </a:lnTo>
                    <a:lnTo>
                      <a:pt x="475" y="418"/>
                    </a:lnTo>
                    <a:lnTo>
                      <a:pt x="419" y="473"/>
                    </a:lnTo>
                    <a:lnTo>
                      <a:pt x="369" y="531"/>
                    </a:lnTo>
                    <a:lnTo>
                      <a:pt x="322" y="594"/>
                    </a:lnTo>
                    <a:lnTo>
                      <a:pt x="280" y="659"/>
                    </a:lnTo>
                    <a:lnTo>
                      <a:pt x="243" y="729"/>
                    </a:lnTo>
                    <a:lnTo>
                      <a:pt x="211" y="799"/>
                    </a:lnTo>
                    <a:lnTo>
                      <a:pt x="184" y="875"/>
                    </a:lnTo>
                    <a:lnTo>
                      <a:pt x="163" y="951"/>
                    </a:lnTo>
                    <a:lnTo>
                      <a:pt x="147" y="1030"/>
                    </a:lnTo>
                    <a:lnTo>
                      <a:pt x="137" y="1111"/>
                    </a:lnTo>
                    <a:lnTo>
                      <a:pt x="134" y="1194"/>
                    </a:lnTo>
                    <a:lnTo>
                      <a:pt x="139" y="1280"/>
                    </a:lnTo>
                    <a:lnTo>
                      <a:pt x="148" y="1365"/>
                    </a:lnTo>
                    <a:lnTo>
                      <a:pt x="165" y="1446"/>
                    </a:lnTo>
                    <a:lnTo>
                      <a:pt x="188" y="1526"/>
                    </a:lnTo>
                    <a:lnTo>
                      <a:pt x="217" y="1603"/>
                    </a:lnTo>
                    <a:lnTo>
                      <a:pt x="252" y="1677"/>
                    </a:lnTo>
                    <a:lnTo>
                      <a:pt x="291" y="1748"/>
                    </a:lnTo>
                    <a:lnTo>
                      <a:pt x="337" y="1815"/>
                    </a:lnTo>
                    <a:lnTo>
                      <a:pt x="387" y="1879"/>
                    </a:lnTo>
                    <a:lnTo>
                      <a:pt x="442" y="1938"/>
                    </a:lnTo>
                    <a:lnTo>
                      <a:pt x="501" y="1993"/>
                    </a:lnTo>
                    <a:lnTo>
                      <a:pt x="564" y="2044"/>
                    </a:lnTo>
                    <a:lnTo>
                      <a:pt x="631" y="2090"/>
                    </a:lnTo>
                    <a:lnTo>
                      <a:pt x="701" y="2131"/>
                    </a:lnTo>
                    <a:lnTo>
                      <a:pt x="775" y="2166"/>
                    </a:lnTo>
                    <a:lnTo>
                      <a:pt x="852" y="2195"/>
                    </a:lnTo>
                    <a:lnTo>
                      <a:pt x="931" y="2219"/>
                    </a:lnTo>
                    <a:lnTo>
                      <a:pt x="1012" y="2238"/>
                    </a:lnTo>
                    <a:lnTo>
                      <a:pt x="1096" y="2249"/>
                    </a:lnTo>
                    <a:lnTo>
                      <a:pt x="1096" y="2382"/>
                    </a:lnTo>
                    <a:lnTo>
                      <a:pt x="1084" y="2382"/>
                    </a:lnTo>
                    <a:lnTo>
                      <a:pt x="998" y="2371"/>
                    </a:lnTo>
                    <a:lnTo>
                      <a:pt x="915" y="2354"/>
                    </a:lnTo>
                    <a:lnTo>
                      <a:pt x="833" y="2332"/>
                    </a:lnTo>
                    <a:lnTo>
                      <a:pt x="754" y="2303"/>
                    </a:lnTo>
                    <a:lnTo>
                      <a:pt x="677" y="2270"/>
                    </a:lnTo>
                    <a:lnTo>
                      <a:pt x="604" y="2230"/>
                    </a:lnTo>
                    <a:lnTo>
                      <a:pt x="533" y="2187"/>
                    </a:lnTo>
                    <a:lnTo>
                      <a:pt x="466" y="2139"/>
                    </a:lnTo>
                    <a:lnTo>
                      <a:pt x="403" y="2087"/>
                    </a:lnTo>
                    <a:lnTo>
                      <a:pt x="343" y="2030"/>
                    </a:lnTo>
                    <a:lnTo>
                      <a:pt x="287" y="1969"/>
                    </a:lnTo>
                    <a:lnTo>
                      <a:pt x="236" y="1905"/>
                    </a:lnTo>
                    <a:lnTo>
                      <a:pt x="189" y="1836"/>
                    </a:lnTo>
                    <a:lnTo>
                      <a:pt x="146" y="1765"/>
                    </a:lnTo>
                    <a:lnTo>
                      <a:pt x="109" y="1691"/>
                    </a:lnTo>
                    <a:lnTo>
                      <a:pt x="76" y="1614"/>
                    </a:lnTo>
                    <a:lnTo>
                      <a:pt x="49" y="1534"/>
                    </a:lnTo>
                    <a:lnTo>
                      <a:pt x="28" y="1453"/>
                    </a:lnTo>
                    <a:lnTo>
                      <a:pt x="13" y="1368"/>
                    </a:lnTo>
                    <a:lnTo>
                      <a:pt x="3" y="1282"/>
                    </a:lnTo>
                    <a:lnTo>
                      <a:pt x="0" y="1194"/>
                    </a:lnTo>
                    <a:lnTo>
                      <a:pt x="3" y="1105"/>
                    </a:lnTo>
                    <a:lnTo>
                      <a:pt x="13" y="1018"/>
                    </a:lnTo>
                    <a:lnTo>
                      <a:pt x="28" y="932"/>
                    </a:lnTo>
                    <a:lnTo>
                      <a:pt x="51" y="849"/>
                    </a:lnTo>
                    <a:lnTo>
                      <a:pt x="79" y="769"/>
                    </a:lnTo>
                    <a:lnTo>
                      <a:pt x="111" y="692"/>
                    </a:lnTo>
                    <a:lnTo>
                      <a:pt x="149" y="616"/>
                    </a:lnTo>
                    <a:lnTo>
                      <a:pt x="193" y="545"/>
                    </a:lnTo>
                    <a:lnTo>
                      <a:pt x="241" y="476"/>
                    </a:lnTo>
                    <a:lnTo>
                      <a:pt x="293" y="411"/>
                    </a:lnTo>
                    <a:lnTo>
                      <a:pt x="351" y="350"/>
                    </a:lnTo>
                    <a:lnTo>
                      <a:pt x="412" y="293"/>
                    </a:lnTo>
                    <a:lnTo>
                      <a:pt x="477" y="241"/>
                    </a:lnTo>
                    <a:lnTo>
                      <a:pt x="545" y="193"/>
                    </a:lnTo>
                    <a:lnTo>
                      <a:pt x="617" y="149"/>
                    </a:lnTo>
                    <a:lnTo>
                      <a:pt x="693" y="111"/>
                    </a:lnTo>
                    <a:lnTo>
                      <a:pt x="770" y="78"/>
                    </a:lnTo>
                    <a:lnTo>
                      <a:pt x="851" y="50"/>
                    </a:lnTo>
                    <a:lnTo>
                      <a:pt x="935" y="28"/>
                    </a:lnTo>
                    <a:lnTo>
                      <a:pt x="1020" y="13"/>
                    </a:lnTo>
                    <a:lnTo>
                      <a:pt x="1107" y="3"/>
                    </a:lnTo>
                    <a:lnTo>
                      <a:pt x="119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16"/>
              <p:cNvSpPr>
                <a:spLocks noEditPoints="1"/>
              </p:cNvSpPr>
              <p:nvPr/>
            </p:nvSpPr>
            <p:spPr bwMode="auto">
              <a:xfrm>
                <a:off x="93" y="456"/>
                <a:ext cx="167" cy="165"/>
              </a:xfrm>
              <a:custGeom>
                <a:avLst/>
                <a:gdLst>
                  <a:gd name="T0" fmla="*/ 386 w 2006"/>
                  <a:gd name="T1" fmla="*/ 609 h 1986"/>
                  <a:gd name="T2" fmla="*/ 238 w 2006"/>
                  <a:gd name="T3" fmla="*/ 817 h 1986"/>
                  <a:gd name="T4" fmla="*/ 241 w 2006"/>
                  <a:gd name="T5" fmla="*/ 1084 h 1986"/>
                  <a:gd name="T6" fmla="*/ 289 w 2006"/>
                  <a:gd name="T7" fmla="*/ 1344 h 1986"/>
                  <a:gd name="T8" fmla="*/ 531 w 2006"/>
                  <a:gd name="T9" fmla="*/ 1397 h 1986"/>
                  <a:gd name="T10" fmla="*/ 533 w 2006"/>
                  <a:gd name="T11" fmla="*/ 1199 h 1986"/>
                  <a:gd name="T12" fmla="*/ 517 w 2006"/>
                  <a:gd name="T13" fmla="*/ 887 h 1986"/>
                  <a:gd name="T14" fmla="*/ 556 w 2006"/>
                  <a:gd name="T15" fmla="*/ 575 h 1986"/>
                  <a:gd name="T16" fmla="*/ 771 w 2006"/>
                  <a:gd name="T17" fmla="*/ 162 h 1986"/>
                  <a:gd name="T18" fmla="*/ 699 w 2006"/>
                  <a:gd name="T19" fmla="*/ 433 h 1986"/>
                  <a:gd name="T20" fmla="*/ 1010 w 2006"/>
                  <a:gd name="T21" fmla="*/ 412 h 1986"/>
                  <a:gd name="T22" fmla="*/ 1142 w 2006"/>
                  <a:gd name="T23" fmla="*/ 338 h 1986"/>
                  <a:gd name="T24" fmla="*/ 1065 w 2006"/>
                  <a:gd name="T25" fmla="*/ 93 h 1986"/>
                  <a:gd name="T26" fmla="*/ 1088 w 2006"/>
                  <a:gd name="T27" fmla="*/ 81 h 1986"/>
                  <a:gd name="T28" fmla="*/ 1180 w 2006"/>
                  <a:gd name="T29" fmla="*/ 230 h 1986"/>
                  <a:gd name="T30" fmla="*/ 1267 w 2006"/>
                  <a:gd name="T31" fmla="*/ 436 h 1986"/>
                  <a:gd name="T32" fmla="*/ 1534 w 2006"/>
                  <a:gd name="T33" fmla="*/ 500 h 1986"/>
                  <a:gd name="T34" fmla="*/ 1647 w 2006"/>
                  <a:gd name="T35" fmla="*/ 469 h 1986"/>
                  <a:gd name="T36" fmla="*/ 1532 w 2006"/>
                  <a:gd name="T37" fmla="*/ 227 h 1986"/>
                  <a:gd name="T38" fmla="*/ 1584 w 2006"/>
                  <a:gd name="T39" fmla="*/ 237 h 1986"/>
                  <a:gd name="T40" fmla="*/ 1711 w 2006"/>
                  <a:gd name="T41" fmla="*/ 396 h 1986"/>
                  <a:gd name="T42" fmla="*/ 1795 w 2006"/>
                  <a:gd name="T43" fmla="*/ 566 h 1986"/>
                  <a:gd name="T44" fmla="*/ 1944 w 2006"/>
                  <a:gd name="T45" fmla="*/ 688 h 1986"/>
                  <a:gd name="T46" fmla="*/ 1847 w 2006"/>
                  <a:gd name="T47" fmla="*/ 755 h 1986"/>
                  <a:gd name="T48" fmla="*/ 1862 w 2006"/>
                  <a:gd name="T49" fmla="*/ 985 h 1986"/>
                  <a:gd name="T50" fmla="*/ 1729 w 2006"/>
                  <a:gd name="T51" fmla="*/ 898 h 1986"/>
                  <a:gd name="T52" fmla="*/ 1700 w 2006"/>
                  <a:gd name="T53" fmla="*/ 646 h 1986"/>
                  <a:gd name="T54" fmla="*/ 1406 w 2006"/>
                  <a:gd name="T55" fmla="*/ 585 h 1986"/>
                  <a:gd name="T56" fmla="*/ 1340 w 2006"/>
                  <a:gd name="T57" fmla="*/ 776 h 1986"/>
                  <a:gd name="T58" fmla="*/ 1215 w 2006"/>
                  <a:gd name="T59" fmla="*/ 985 h 1986"/>
                  <a:gd name="T60" fmla="*/ 1201 w 2006"/>
                  <a:gd name="T61" fmla="*/ 664 h 1986"/>
                  <a:gd name="T62" fmla="*/ 1007 w 2006"/>
                  <a:gd name="T63" fmla="*/ 546 h 1986"/>
                  <a:gd name="T64" fmla="*/ 676 w 2006"/>
                  <a:gd name="T65" fmla="*/ 560 h 1986"/>
                  <a:gd name="T66" fmla="*/ 650 w 2006"/>
                  <a:gd name="T67" fmla="*/ 880 h 1986"/>
                  <a:gd name="T68" fmla="*/ 672 w 2006"/>
                  <a:gd name="T69" fmla="*/ 1275 h 1986"/>
                  <a:gd name="T70" fmla="*/ 892 w 2006"/>
                  <a:gd name="T71" fmla="*/ 1427 h 1986"/>
                  <a:gd name="T72" fmla="*/ 719 w 2006"/>
                  <a:gd name="T73" fmla="*/ 1547 h 1986"/>
                  <a:gd name="T74" fmla="*/ 833 w 2006"/>
                  <a:gd name="T75" fmla="*/ 1986 h 1986"/>
                  <a:gd name="T76" fmla="*/ 706 w 2006"/>
                  <a:gd name="T77" fmla="*/ 1766 h 1986"/>
                  <a:gd name="T78" fmla="*/ 610 w 2006"/>
                  <a:gd name="T79" fmla="*/ 1528 h 1986"/>
                  <a:gd name="T80" fmla="*/ 389 w 2006"/>
                  <a:gd name="T81" fmla="*/ 1467 h 1986"/>
                  <a:gd name="T82" fmla="*/ 416 w 2006"/>
                  <a:gd name="T83" fmla="*/ 1715 h 1986"/>
                  <a:gd name="T84" fmla="*/ 397 w 2006"/>
                  <a:gd name="T85" fmla="*/ 1766 h 1986"/>
                  <a:gd name="T86" fmla="*/ 285 w 2006"/>
                  <a:gd name="T87" fmla="*/ 1605 h 1986"/>
                  <a:gd name="T88" fmla="*/ 192 w 2006"/>
                  <a:gd name="T89" fmla="*/ 1417 h 1986"/>
                  <a:gd name="T90" fmla="*/ 105 w 2006"/>
                  <a:gd name="T91" fmla="*/ 1326 h 1986"/>
                  <a:gd name="T92" fmla="*/ 0 w 2006"/>
                  <a:gd name="T93" fmla="*/ 1245 h 1986"/>
                  <a:gd name="T94" fmla="*/ 132 w 2006"/>
                  <a:gd name="T95" fmla="*/ 1230 h 1986"/>
                  <a:gd name="T96" fmla="*/ 99 w 2006"/>
                  <a:gd name="T97" fmla="*/ 1002 h 1986"/>
                  <a:gd name="T98" fmla="*/ 116 w 2006"/>
                  <a:gd name="T99" fmla="*/ 762 h 1986"/>
                  <a:gd name="T100" fmla="*/ 17 w 2006"/>
                  <a:gd name="T101" fmla="*/ 729 h 1986"/>
                  <a:gd name="T102" fmla="*/ 122 w 2006"/>
                  <a:gd name="T103" fmla="*/ 648 h 1986"/>
                  <a:gd name="T104" fmla="*/ 187 w 2006"/>
                  <a:gd name="T105" fmla="*/ 530 h 1986"/>
                  <a:gd name="T106" fmla="*/ 289 w 2006"/>
                  <a:gd name="T107" fmla="*/ 352 h 1986"/>
                  <a:gd name="T108" fmla="*/ 425 w 2006"/>
                  <a:gd name="T109" fmla="*/ 203 h 1986"/>
                  <a:gd name="T110" fmla="*/ 388 w 2006"/>
                  <a:gd name="T111" fmla="*/ 315 h 1986"/>
                  <a:gd name="T112" fmla="*/ 289 w 2006"/>
                  <a:gd name="T113" fmla="*/ 555 h 1986"/>
                  <a:gd name="T114" fmla="*/ 482 w 2006"/>
                  <a:gd name="T115" fmla="*/ 482 h 1986"/>
                  <a:gd name="T116" fmla="*/ 616 w 2006"/>
                  <a:gd name="T117" fmla="*/ 373 h 1986"/>
                  <a:gd name="T118" fmla="*/ 717 w 2006"/>
                  <a:gd name="T119" fmla="*/ 159 h 1986"/>
                  <a:gd name="T120" fmla="*/ 804 w 2006"/>
                  <a:gd name="T121" fmla="*/ 33 h 19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006" h="1986">
                    <a:moveTo>
                      <a:pt x="556" y="575"/>
                    </a:moveTo>
                    <a:lnTo>
                      <a:pt x="507" y="584"/>
                    </a:lnTo>
                    <a:lnTo>
                      <a:pt x="386" y="609"/>
                    </a:lnTo>
                    <a:lnTo>
                      <a:pt x="266" y="640"/>
                    </a:lnTo>
                    <a:lnTo>
                      <a:pt x="249" y="728"/>
                    </a:lnTo>
                    <a:lnTo>
                      <a:pt x="238" y="817"/>
                    </a:lnTo>
                    <a:lnTo>
                      <a:pt x="233" y="906"/>
                    </a:lnTo>
                    <a:lnTo>
                      <a:pt x="235" y="996"/>
                    </a:lnTo>
                    <a:lnTo>
                      <a:pt x="241" y="1084"/>
                    </a:lnTo>
                    <a:lnTo>
                      <a:pt x="253" y="1171"/>
                    </a:lnTo>
                    <a:lnTo>
                      <a:pt x="268" y="1258"/>
                    </a:lnTo>
                    <a:lnTo>
                      <a:pt x="289" y="1344"/>
                    </a:lnTo>
                    <a:lnTo>
                      <a:pt x="389" y="1369"/>
                    </a:lnTo>
                    <a:lnTo>
                      <a:pt x="490" y="1390"/>
                    </a:lnTo>
                    <a:lnTo>
                      <a:pt x="531" y="1397"/>
                    </a:lnTo>
                    <a:lnTo>
                      <a:pt x="574" y="1403"/>
                    </a:lnTo>
                    <a:lnTo>
                      <a:pt x="551" y="1302"/>
                    </a:lnTo>
                    <a:lnTo>
                      <a:pt x="533" y="1199"/>
                    </a:lnTo>
                    <a:lnTo>
                      <a:pt x="521" y="1096"/>
                    </a:lnTo>
                    <a:lnTo>
                      <a:pt x="516" y="991"/>
                    </a:lnTo>
                    <a:lnTo>
                      <a:pt x="517" y="887"/>
                    </a:lnTo>
                    <a:lnTo>
                      <a:pt x="524" y="782"/>
                    </a:lnTo>
                    <a:lnTo>
                      <a:pt x="537" y="679"/>
                    </a:lnTo>
                    <a:lnTo>
                      <a:pt x="556" y="575"/>
                    </a:lnTo>
                    <a:close/>
                    <a:moveTo>
                      <a:pt x="833" y="0"/>
                    </a:moveTo>
                    <a:lnTo>
                      <a:pt x="801" y="81"/>
                    </a:lnTo>
                    <a:lnTo>
                      <a:pt x="771" y="162"/>
                    </a:lnTo>
                    <a:lnTo>
                      <a:pt x="746" y="242"/>
                    </a:lnTo>
                    <a:lnTo>
                      <a:pt x="720" y="337"/>
                    </a:lnTo>
                    <a:lnTo>
                      <a:pt x="699" y="433"/>
                    </a:lnTo>
                    <a:lnTo>
                      <a:pt x="803" y="420"/>
                    </a:lnTo>
                    <a:lnTo>
                      <a:pt x="907" y="412"/>
                    </a:lnTo>
                    <a:lnTo>
                      <a:pt x="1010" y="412"/>
                    </a:lnTo>
                    <a:lnTo>
                      <a:pt x="1087" y="415"/>
                    </a:lnTo>
                    <a:lnTo>
                      <a:pt x="1162" y="422"/>
                    </a:lnTo>
                    <a:lnTo>
                      <a:pt x="1142" y="338"/>
                    </a:lnTo>
                    <a:lnTo>
                      <a:pt x="1119" y="255"/>
                    </a:lnTo>
                    <a:lnTo>
                      <a:pt x="1094" y="174"/>
                    </a:lnTo>
                    <a:lnTo>
                      <a:pt x="1065" y="93"/>
                    </a:lnTo>
                    <a:lnTo>
                      <a:pt x="1032" y="12"/>
                    </a:lnTo>
                    <a:lnTo>
                      <a:pt x="1060" y="46"/>
                    </a:lnTo>
                    <a:lnTo>
                      <a:pt x="1088" y="81"/>
                    </a:lnTo>
                    <a:lnTo>
                      <a:pt x="1113" y="117"/>
                    </a:lnTo>
                    <a:lnTo>
                      <a:pt x="1149" y="172"/>
                    </a:lnTo>
                    <a:lnTo>
                      <a:pt x="1180" y="230"/>
                    </a:lnTo>
                    <a:lnTo>
                      <a:pt x="1213" y="298"/>
                    </a:lnTo>
                    <a:lnTo>
                      <a:pt x="1241" y="366"/>
                    </a:lnTo>
                    <a:lnTo>
                      <a:pt x="1267" y="436"/>
                    </a:lnTo>
                    <a:lnTo>
                      <a:pt x="1357" y="453"/>
                    </a:lnTo>
                    <a:lnTo>
                      <a:pt x="1445" y="475"/>
                    </a:lnTo>
                    <a:lnTo>
                      <a:pt x="1534" y="500"/>
                    </a:lnTo>
                    <a:lnTo>
                      <a:pt x="1605" y="525"/>
                    </a:lnTo>
                    <a:lnTo>
                      <a:pt x="1676" y="553"/>
                    </a:lnTo>
                    <a:lnTo>
                      <a:pt x="1647" y="469"/>
                    </a:lnTo>
                    <a:lnTo>
                      <a:pt x="1613" y="387"/>
                    </a:lnTo>
                    <a:lnTo>
                      <a:pt x="1575" y="306"/>
                    </a:lnTo>
                    <a:lnTo>
                      <a:pt x="1532" y="227"/>
                    </a:lnTo>
                    <a:lnTo>
                      <a:pt x="1485" y="147"/>
                    </a:lnTo>
                    <a:lnTo>
                      <a:pt x="1536" y="190"/>
                    </a:lnTo>
                    <a:lnTo>
                      <a:pt x="1584" y="237"/>
                    </a:lnTo>
                    <a:lnTo>
                      <a:pt x="1630" y="287"/>
                    </a:lnTo>
                    <a:lnTo>
                      <a:pt x="1671" y="340"/>
                    </a:lnTo>
                    <a:lnTo>
                      <a:pt x="1711" y="396"/>
                    </a:lnTo>
                    <a:lnTo>
                      <a:pt x="1744" y="456"/>
                    </a:lnTo>
                    <a:lnTo>
                      <a:pt x="1775" y="517"/>
                    </a:lnTo>
                    <a:lnTo>
                      <a:pt x="1795" y="566"/>
                    </a:lnTo>
                    <a:lnTo>
                      <a:pt x="1812" y="615"/>
                    </a:lnTo>
                    <a:lnTo>
                      <a:pt x="1879" y="649"/>
                    </a:lnTo>
                    <a:lnTo>
                      <a:pt x="1944" y="688"/>
                    </a:lnTo>
                    <a:lnTo>
                      <a:pt x="2006" y="729"/>
                    </a:lnTo>
                    <a:lnTo>
                      <a:pt x="1831" y="680"/>
                    </a:lnTo>
                    <a:lnTo>
                      <a:pt x="1847" y="755"/>
                    </a:lnTo>
                    <a:lnTo>
                      <a:pt x="1858" y="831"/>
                    </a:lnTo>
                    <a:lnTo>
                      <a:pt x="1862" y="909"/>
                    </a:lnTo>
                    <a:lnTo>
                      <a:pt x="1862" y="985"/>
                    </a:lnTo>
                    <a:lnTo>
                      <a:pt x="1727" y="985"/>
                    </a:lnTo>
                    <a:lnTo>
                      <a:pt x="1727" y="984"/>
                    </a:lnTo>
                    <a:lnTo>
                      <a:pt x="1729" y="898"/>
                    </a:lnTo>
                    <a:lnTo>
                      <a:pt x="1725" y="814"/>
                    </a:lnTo>
                    <a:lnTo>
                      <a:pt x="1715" y="729"/>
                    </a:lnTo>
                    <a:lnTo>
                      <a:pt x="1700" y="646"/>
                    </a:lnTo>
                    <a:lnTo>
                      <a:pt x="1604" y="623"/>
                    </a:lnTo>
                    <a:lnTo>
                      <a:pt x="1508" y="604"/>
                    </a:lnTo>
                    <a:lnTo>
                      <a:pt x="1406" y="585"/>
                    </a:lnTo>
                    <a:lnTo>
                      <a:pt x="1305" y="570"/>
                    </a:lnTo>
                    <a:lnTo>
                      <a:pt x="1325" y="672"/>
                    </a:lnTo>
                    <a:lnTo>
                      <a:pt x="1340" y="776"/>
                    </a:lnTo>
                    <a:lnTo>
                      <a:pt x="1347" y="880"/>
                    </a:lnTo>
                    <a:lnTo>
                      <a:pt x="1349" y="985"/>
                    </a:lnTo>
                    <a:lnTo>
                      <a:pt x="1215" y="985"/>
                    </a:lnTo>
                    <a:lnTo>
                      <a:pt x="1215" y="878"/>
                    </a:lnTo>
                    <a:lnTo>
                      <a:pt x="1210" y="770"/>
                    </a:lnTo>
                    <a:lnTo>
                      <a:pt x="1201" y="664"/>
                    </a:lnTo>
                    <a:lnTo>
                      <a:pt x="1187" y="557"/>
                    </a:lnTo>
                    <a:lnTo>
                      <a:pt x="1096" y="550"/>
                    </a:lnTo>
                    <a:lnTo>
                      <a:pt x="1007" y="546"/>
                    </a:lnTo>
                    <a:lnTo>
                      <a:pt x="897" y="546"/>
                    </a:lnTo>
                    <a:lnTo>
                      <a:pt x="787" y="550"/>
                    </a:lnTo>
                    <a:lnTo>
                      <a:pt x="676" y="560"/>
                    </a:lnTo>
                    <a:lnTo>
                      <a:pt x="662" y="667"/>
                    </a:lnTo>
                    <a:lnTo>
                      <a:pt x="653" y="774"/>
                    </a:lnTo>
                    <a:lnTo>
                      <a:pt x="650" y="880"/>
                    </a:lnTo>
                    <a:lnTo>
                      <a:pt x="650" y="988"/>
                    </a:lnTo>
                    <a:lnTo>
                      <a:pt x="658" y="1131"/>
                    </a:lnTo>
                    <a:lnTo>
                      <a:pt x="672" y="1275"/>
                    </a:lnTo>
                    <a:lnTo>
                      <a:pt x="694" y="1417"/>
                    </a:lnTo>
                    <a:lnTo>
                      <a:pt x="793" y="1424"/>
                    </a:lnTo>
                    <a:lnTo>
                      <a:pt x="892" y="1427"/>
                    </a:lnTo>
                    <a:lnTo>
                      <a:pt x="892" y="1561"/>
                    </a:lnTo>
                    <a:lnTo>
                      <a:pt x="806" y="1556"/>
                    </a:lnTo>
                    <a:lnTo>
                      <a:pt x="719" y="1547"/>
                    </a:lnTo>
                    <a:lnTo>
                      <a:pt x="754" y="1693"/>
                    </a:lnTo>
                    <a:lnTo>
                      <a:pt x="792" y="1839"/>
                    </a:lnTo>
                    <a:lnTo>
                      <a:pt x="833" y="1986"/>
                    </a:lnTo>
                    <a:lnTo>
                      <a:pt x="787" y="1915"/>
                    </a:lnTo>
                    <a:lnTo>
                      <a:pt x="744" y="1841"/>
                    </a:lnTo>
                    <a:lnTo>
                      <a:pt x="706" y="1766"/>
                    </a:lnTo>
                    <a:lnTo>
                      <a:pt x="670" y="1688"/>
                    </a:lnTo>
                    <a:lnTo>
                      <a:pt x="638" y="1609"/>
                    </a:lnTo>
                    <a:lnTo>
                      <a:pt x="610" y="1528"/>
                    </a:lnTo>
                    <a:lnTo>
                      <a:pt x="537" y="1512"/>
                    </a:lnTo>
                    <a:lnTo>
                      <a:pt x="465" y="1492"/>
                    </a:lnTo>
                    <a:lnTo>
                      <a:pt x="389" y="1467"/>
                    </a:lnTo>
                    <a:lnTo>
                      <a:pt x="315" y="1438"/>
                    </a:lnTo>
                    <a:lnTo>
                      <a:pt x="361" y="1576"/>
                    </a:lnTo>
                    <a:lnTo>
                      <a:pt x="416" y="1715"/>
                    </a:lnTo>
                    <a:lnTo>
                      <a:pt x="477" y="1852"/>
                    </a:lnTo>
                    <a:lnTo>
                      <a:pt x="435" y="1810"/>
                    </a:lnTo>
                    <a:lnTo>
                      <a:pt x="397" y="1766"/>
                    </a:lnTo>
                    <a:lnTo>
                      <a:pt x="361" y="1719"/>
                    </a:lnTo>
                    <a:lnTo>
                      <a:pt x="327" y="1671"/>
                    </a:lnTo>
                    <a:lnTo>
                      <a:pt x="285" y="1605"/>
                    </a:lnTo>
                    <a:lnTo>
                      <a:pt x="248" y="1536"/>
                    </a:lnTo>
                    <a:lnTo>
                      <a:pt x="213" y="1465"/>
                    </a:lnTo>
                    <a:lnTo>
                      <a:pt x="192" y="1417"/>
                    </a:lnTo>
                    <a:lnTo>
                      <a:pt x="175" y="1368"/>
                    </a:lnTo>
                    <a:lnTo>
                      <a:pt x="139" y="1348"/>
                    </a:lnTo>
                    <a:lnTo>
                      <a:pt x="105" y="1326"/>
                    </a:lnTo>
                    <a:lnTo>
                      <a:pt x="68" y="1301"/>
                    </a:lnTo>
                    <a:lnTo>
                      <a:pt x="34" y="1273"/>
                    </a:lnTo>
                    <a:lnTo>
                      <a:pt x="0" y="1245"/>
                    </a:lnTo>
                    <a:lnTo>
                      <a:pt x="76" y="1276"/>
                    </a:lnTo>
                    <a:lnTo>
                      <a:pt x="153" y="1303"/>
                    </a:lnTo>
                    <a:lnTo>
                      <a:pt x="132" y="1230"/>
                    </a:lnTo>
                    <a:lnTo>
                      <a:pt x="117" y="1155"/>
                    </a:lnTo>
                    <a:lnTo>
                      <a:pt x="106" y="1079"/>
                    </a:lnTo>
                    <a:lnTo>
                      <a:pt x="99" y="1002"/>
                    </a:lnTo>
                    <a:lnTo>
                      <a:pt x="98" y="922"/>
                    </a:lnTo>
                    <a:lnTo>
                      <a:pt x="104" y="841"/>
                    </a:lnTo>
                    <a:lnTo>
                      <a:pt x="116" y="762"/>
                    </a:lnTo>
                    <a:lnTo>
                      <a:pt x="133" y="683"/>
                    </a:lnTo>
                    <a:lnTo>
                      <a:pt x="75" y="705"/>
                    </a:lnTo>
                    <a:lnTo>
                      <a:pt x="17" y="729"/>
                    </a:lnTo>
                    <a:lnTo>
                      <a:pt x="51" y="700"/>
                    </a:lnTo>
                    <a:lnTo>
                      <a:pt x="86" y="673"/>
                    </a:lnTo>
                    <a:lnTo>
                      <a:pt x="122" y="648"/>
                    </a:lnTo>
                    <a:lnTo>
                      <a:pt x="148" y="631"/>
                    </a:lnTo>
                    <a:lnTo>
                      <a:pt x="166" y="580"/>
                    </a:lnTo>
                    <a:lnTo>
                      <a:pt x="187" y="530"/>
                    </a:lnTo>
                    <a:lnTo>
                      <a:pt x="217" y="469"/>
                    </a:lnTo>
                    <a:lnTo>
                      <a:pt x="251" y="409"/>
                    </a:lnTo>
                    <a:lnTo>
                      <a:pt x="289" y="352"/>
                    </a:lnTo>
                    <a:lnTo>
                      <a:pt x="332" y="300"/>
                    </a:lnTo>
                    <a:lnTo>
                      <a:pt x="376" y="250"/>
                    </a:lnTo>
                    <a:lnTo>
                      <a:pt x="425" y="203"/>
                    </a:lnTo>
                    <a:lnTo>
                      <a:pt x="477" y="161"/>
                    </a:lnTo>
                    <a:lnTo>
                      <a:pt x="431" y="238"/>
                    </a:lnTo>
                    <a:lnTo>
                      <a:pt x="388" y="315"/>
                    </a:lnTo>
                    <a:lnTo>
                      <a:pt x="350" y="394"/>
                    </a:lnTo>
                    <a:lnTo>
                      <a:pt x="317" y="474"/>
                    </a:lnTo>
                    <a:lnTo>
                      <a:pt x="289" y="555"/>
                    </a:lnTo>
                    <a:lnTo>
                      <a:pt x="352" y="528"/>
                    </a:lnTo>
                    <a:lnTo>
                      <a:pt x="417" y="502"/>
                    </a:lnTo>
                    <a:lnTo>
                      <a:pt x="482" y="482"/>
                    </a:lnTo>
                    <a:lnTo>
                      <a:pt x="536" y="467"/>
                    </a:lnTo>
                    <a:lnTo>
                      <a:pt x="589" y="453"/>
                    </a:lnTo>
                    <a:lnTo>
                      <a:pt x="616" y="373"/>
                    </a:lnTo>
                    <a:lnTo>
                      <a:pt x="648" y="294"/>
                    </a:lnTo>
                    <a:lnTo>
                      <a:pt x="685" y="217"/>
                    </a:lnTo>
                    <a:lnTo>
                      <a:pt x="717" y="159"/>
                    </a:lnTo>
                    <a:lnTo>
                      <a:pt x="753" y="104"/>
                    </a:lnTo>
                    <a:lnTo>
                      <a:pt x="778" y="68"/>
                    </a:lnTo>
                    <a:lnTo>
                      <a:pt x="804" y="33"/>
                    </a:lnTo>
                    <a:lnTo>
                      <a:pt x="83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17"/>
              <p:cNvSpPr>
                <a:spLocks noEditPoints="1"/>
              </p:cNvSpPr>
              <p:nvPr/>
            </p:nvSpPr>
            <p:spPr bwMode="auto">
              <a:xfrm>
                <a:off x="174" y="543"/>
                <a:ext cx="173" cy="93"/>
              </a:xfrm>
              <a:custGeom>
                <a:avLst/>
                <a:gdLst>
                  <a:gd name="T0" fmla="*/ 66 w 2067"/>
                  <a:gd name="T1" fmla="*/ 85 h 1115"/>
                  <a:gd name="T2" fmla="*/ 66 w 2067"/>
                  <a:gd name="T3" fmla="*/ 1031 h 1115"/>
                  <a:gd name="T4" fmla="*/ 2001 w 2067"/>
                  <a:gd name="T5" fmla="*/ 1031 h 1115"/>
                  <a:gd name="T6" fmla="*/ 2001 w 2067"/>
                  <a:gd name="T7" fmla="*/ 85 h 1115"/>
                  <a:gd name="T8" fmla="*/ 66 w 2067"/>
                  <a:gd name="T9" fmla="*/ 85 h 1115"/>
                  <a:gd name="T10" fmla="*/ 0 w 2067"/>
                  <a:gd name="T11" fmla="*/ 0 h 1115"/>
                  <a:gd name="T12" fmla="*/ 2067 w 2067"/>
                  <a:gd name="T13" fmla="*/ 0 h 1115"/>
                  <a:gd name="T14" fmla="*/ 2067 w 2067"/>
                  <a:gd name="T15" fmla="*/ 1115 h 1115"/>
                  <a:gd name="T16" fmla="*/ 0 w 2067"/>
                  <a:gd name="T17" fmla="*/ 1115 h 1115"/>
                  <a:gd name="T18" fmla="*/ 0 w 2067"/>
                  <a:gd name="T19" fmla="*/ 0 h 1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67" h="1115">
                    <a:moveTo>
                      <a:pt x="66" y="85"/>
                    </a:moveTo>
                    <a:lnTo>
                      <a:pt x="66" y="1031"/>
                    </a:lnTo>
                    <a:lnTo>
                      <a:pt x="2001" y="1031"/>
                    </a:lnTo>
                    <a:lnTo>
                      <a:pt x="2001" y="85"/>
                    </a:lnTo>
                    <a:lnTo>
                      <a:pt x="66" y="85"/>
                    </a:lnTo>
                    <a:close/>
                    <a:moveTo>
                      <a:pt x="0" y="0"/>
                    </a:moveTo>
                    <a:lnTo>
                      <a:pt x="2067" y="0"/>
                    </a:lnTo>
                    <a:lnTo>
                      <a:pt x="2067" y="1115"/>
                    </a:lnTo>
                    <a:lnTo>
                      <a:pt x="0" y="111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18"/>
              <p:cNvSpPr>
                <a:spLocks noEditPoints="1"/>
              </p:cNvSpPr>
              <p:nvPr/>
            </p:nvSpPr>
            <p:spPr bwMode="auto">
              <a:xfrm>
                <a:off x="157" y="644"/>
                <a:ext cx="207" cy="31"/>
              </a:xfrm>
              <a:custGeom>
                <a:avLst/>
                <a:gdLst>
                  <a:gd name="T0" fmla="*/ 1084 w 2489"/>
                  <a:gd name="T1" fmla="*/ 235 h 369"/>
                  <a:gd name="T2" fmla="*/ 1045 w 2489"/>
                  <a:gd name="T3" fmla="*/ 353 h 369"/>
                  <a:gd name="T4" fmla="*/ 1373 w 2489"/>
                  <a:gd name="T5" fmla="*/ 353 h 369"/>
                  <a:gd name="T6" fmla="*/ 1326 w 2489"/>
                  <a:gd name="T7" fmla="*/ 235 h 369"/>
                  <a:gd name="T8" fmla="*/ 1084 w 2489"/>
                  <a:gd name="T9" fmla="*/ 235 h 369"/>
                  <a:gd name="T10" fmla="*/ 246 w 2489"/>
                  <a:gd name="T11" fmla="*/ 43 h 369"/>
                  <a:gd name="T12" fmla="*/ 165 w 2489"/>
                  <a:gd name="T13" fmla="*/ 216 h 369"/>
                  <a:gd name="T14" fmla="*/ 2312 w 2489"/>
                  <a:gd name="T15" fmla="*/ 216 h 369"/>
                  <a:gd name="T16" fmla="*/ 2242 w 2489"/>
                  <a:gd name="T17" fmla="*/ 43 h 369"/>
                  <a:gd name="T18" fmla="*/ 246 w 2489"/>
                  <a:gd name="T19" fmla="*/ 43 h 369"/>
                  <a:gd name="T20" fmla="*/ 166 w 2489"/>
                  <a:gd name="T21" fmla="*/ 0 h 369"/>
                  <a:gd name="T22" fmla="*/ 2359 w 2489"/>
                  <a:gd name="T23" fmla="*/ 0 h 369"/>
                  <a:gd name="T24" fmla="*/ 2489 w 2489"/>
                  <a:gd name="T25" fmla="*/ 349 h 369"/>
                  <a:gd name="T26" fmla="*/ 2484 w 2489"/>
                  <a:gd name="T27" fmla="*/ 369 h 369"/>
                  <a:gd name="T28" fmla="*/ 0 w 2489"/>
                  <a:gd name="T29" fmla="*/ 369 h 369"/>
                  <a:gd name="T30" fmla="*/ 166 w 2489"/>
                  <a:gd name="T31" fmla="*/ 0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89" h="369">
                    <a:moveTo>
                      <a:pt x="1084" y="235"/>
                    </a:moveTo>
                    <a:lnTo>
                      <a:pt x="1045" y="353"/>
                    </a:lnTo>
                    <a:lnTo>
                      <a:pt x="1373" y="353"/>
                    </a:lnTo>
                    <a:lnTo>
                      <a:pt x="1326" y="235"/>
                    </a:lnTo>
                    <a:lnTo>
                      <a:pt x="1084" y="235"/>
                    </a:lnTo>
                    <a:close/>
                    <a:moveTo>
                      <a:pt x="246" y="43"/>
                    </a:moveTo>
                    <a:lnTo>
                      <a:pt x="165" y="216"/>
                    </a:lnTo>
                    <a:lnTo>
                      <a:pt x="2312" y="216"/>
                    </a:lnTo>
                    <a:lnTo>
                      <a:pt x="2242" y="43"/>
                    </a:lnTo>
                    <a:lnTo>
                      <a:pt x="246" y="43"/>
                    </a:lnTo>
                    <a:close/>
                    <a:moveTo>
                      <a:pt x="166" y="0"/>
                    </a:moveTo>
                    <a:lnTo>
                      <a:pt x="2359" y="0"/>
                    </a:lnTo>
                    <a:lnTo>
                      <a:pt x="2489" y="349"/>
                    </a:lnTo>
                    <a:lnTo>
                      <a:pt x="2484" y="369"/>
                    </a:lnTo>
                    <a:lnTo>
                      <a:pt x="0" y="369"/>
                    </a:lnTo>
                    <a:lnTo>
                      <a:pt x="16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2" name="Group 51"/>
          <p:cNvGrpSpPr/>
          <p:nvPr/>
        </p:nvGrpSpPr>
        <p:grpSpPr>
          <a:xfrm>
            <a:off x="497280" y="3753960"/>
            <a:ext cx="822746" cy="822746"/>
            <a:chOff x="1078752" y="3859893"/>
            <a:chExt cx="822960" cy="822960"/>
          </a:xfrm>
        </p:grpSpPr>
        <p:sp>
          <p:nvSpPr>
            <p:cNvPr id="15" name="Rounded Rectangle 14"/>
            <p:cNvSpPr/>
            <p:nvPr/>
          </p:nvSpPr>
          <p:spPr>
            <a:xfrm>
              <a:off x="1078752" y="3859893"/>
              <a:ext cx="822960" cy="82296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40" name="Freeform 23"/>
            <p:cNvSpPr>
              <a:spLocks noEditPoints="1"/>
            </p:cNvSpPr>
            <p:nvPr/>
          </p:nvSpPr>
          <p:spPr bwMode="auto">
            <a:xfrm>
              <a:off x="1332276" y="4026898"/>
              <a:ext cx="315912" cy="488950"/>
            </a:xfrm>
            <a:custGeom>
              <a:avLst/>
              <a:gdLst>
                <a:gd name="T0" fmla="*/ 940 w 2187"/>
                <a:gd name="T1" fmla="*/ 1158 h 3387"/>
                <a:gd name="T2" fmla="*/ 1261 w 2187"/>
                <a:gd name="T3" fmla="*/ 1210 h 3387"/>
                <a:gd name="T4" fmla="*/ 1229 w 2187"/>
                <a:gd name="T5" fmla="*/ 1137 h 3387"/>
                <a:gd name="T6" fmla="*/ 1157 w 2187"/>
                <a:gd name="T7" fmla="*/ 1148 h 3387"/>
                <a:gd name="T8" fmla="*/ 1059 w 2187"/>
                <a:gd name="T9" fmla="*/ 1169 h 3387"/>
                <a:gd name="T10" fmla="*/ 991 w 2187"/>
                <a:gd name="T11" fmla="*/ 1126 h 3387"/>
                <a:gd name="T12" fmla="*/ 758 w 2187"/>
                <a:gd name="T13" fmla="*/ 336 h 3387"/>
                <a:gd name="T14" fmla="*/ 445 w 2187"/>
                <a:gd name="T15" fmla="*/ 564 h 3387"/>
                <a:gd name="T16" fmla="*/ 282 w 2187"/>
                <a:gd name="T17" fmla="*/ 905 h 3387"/>
                <a:gd name="T18" fmla="*/ 297 w 2187"/>
                <a:gd name="T19" fmla="*/ 1275 h 3387"/>
                <a:gd name="T20" fmla="*/ 416 w 2187"/>
                <a:gd name="T21" fmla="*/ 1556 h 3387"/>
                <a:gd name="T22" fmla="*/ 592 w 2187"/>
                <a:gd name="T23" fmla="*/ 1822 h 3387"/>
                <a:gd name="T24" fmla="*/ 771 w 2187"/>
                <a:gd name="T25" fmla="*/ 2161 h 3387"/>
                <a:gd name="T26" fmla="*/ 763 w 2187"/>
                <a:gd name="T27" fmla="*/ 1235 h 3387"/>
                <a:gd name="T28" fmla="*/ 820 w 2187"/>
                <a:gd name="T29" fmla="*/ 1043 h 3387"/>
                <a:gd name="T30" fmla="*/ 991 w 2187"/>
                <a:gd name="T31" fmla="*/ 961 h 3387"/>
                <a:gd name="T32" fmla="*/ 1196 w 2187"/>
                <a:gd name="T33" fmla="*/ 961 h 3387"/>
                <a:gd name="T34" fmla="*/ 1369 w 2187"/>
                <a:gd name="T35" fmla="*/ 1043 h 3387"/>
                <a:gd name="T36" fmla="*/ 1423 w 2187"/>
                <a:gd name="T37" fmla="*/ 1236 h 3387"/>
                <a:gd name="T38" fmla="*/ 1417 w 2187"/>
                <a:gd name="T39" fmla="*/ 2161 h 3387"/>
                <a:gd name="T40" fmla="*/ 1595 w 2187"/>
                <a:gd name="T41" fmla="*/ 1823 h 3387"/>
                <a:gd name="T42" fmla="*/ 1771 w 2187"/>
                <a:gd name="T43" fmla="*/ 1557 h 3387"/>
                <a:gd name="T44" fmla="*/ 1890 w 2187"/>
                <a:gd name="T45" fmla="*/ 1275 h 3387"/>
                <a:gd name="T46" fmla="*/ 1905 w 2187"/>
                <a:gd name="T47" fmla="*/ 905 h 3387"/>
                <a:gd name="T48" fmla="*/ 1742 w 2187"/>
                <a:gd name="T49" fmla="*/ 564 h 3387"/>
                <a:gd name="T50" fmla="*/ 1429 w 2187"/>
                <a:gd name="T51" fmla="*/ 336 h 3387"/>
                <a:gd name="T52" fmla="*/ 1094 w 2187"/>
                <a:gd name="T53" fmla="*/ 0 h 3387"/>
                <a:gd name="T54" fmla="*/ 1574 w 2187"/>
                <a:gd name="T55" fmla="*/ 105 h 3387"/>
                <a:gd name="T56" fmla="*/ 1946 w 2187"/>
                <a:gd name="T57" fmla="*/ 388 h 3387"/>
                <a:gd name="T58" fmla="*/ 2158 w 2187"/>
                <a:gd name="T59" fmla="*/ 798 h 3387"/>
                <a:gd name="T60" fmla="*/ 2171 w 2187"/>
                <a:gd name="T61" fmla="*/ 1243 h 3387"/>
                <a:gd name="T62" fmla="*/ 2068 w 2187"/>
                <a:gd name="T63" fmla="*/ 1574 h 3387"/>
                <a:gd name="T64" fmla="*/ 1911 w 2187"/>
                <a:gd name="T65" fmla="*/ 1838 h 3387"/>
                <a:gd name="T66" fmla="*/ 1734 w 2187"/>
                <a:gd name="T67" fmla="*/ 2115 h 3387"/>
                <a:gd name="T68" fmla="*/ 1626 w 2187"/>
                <a:gd name="T69" fmla="*/ 2442 h 3387"/>
                <a:gd name="T70" fmla="*/ 1562 w 2187"/>
                <a:gd name="T71" fmla="*/ 2612 h 3387"/>
                <a:gd name="T72" fmla="*/ 1598 w 2187"/>
                <a:gd name="T73" fmla="*/ 2705 h 3387"/>
                <a:gd name="T74" fmla="*/ 1573 w 2187"/>
                <a:gd name="T75" fmla="*/ 2852 h 3387"/>
                <a:gd name="T76" fmla="*/ 1600 w 2187"/>
                <a:gd name="T77" fmla="*/ 2953 h 3387"/>
                <a:gd name="T78" fmla="*/ 1570 w 2187"/>
                <a:gd name="T79" fmla="*/ 3098 h 3387"/>
                <a:gd name="T80" fmla="*/ 1382 w 2187"/>
                <a:gd name="T81" fmla="*/ 3179 h 3387"/>
                <a:gd name="T82" fmla="*/ 1219 w 2187"/>
                <a:gd name="T83" fmla="*/ 3360 h 3387"/>
                <a:gd name="T84" fmla="*/ 968 w 2187"/>
                <a:gd name="T85" fmla="*/ 3360 h 3387"/>
                <a:gd name="T86" fmla="*/ 805 w 2187"/>
                <a:gd name="T87" fmla="*/ 3179 h 3387"/>
                <a:gd name="T88" fmla="*/ 617 w 2187"/>
                <a:gd name="T89" fmla="*/ 3098 h 3387"/>
                <a:gd name="T90" fmla="*/ 587 w 2187"/>
                <a:gd name="T91" fmla="*/ 2953 h 3387"/>
                <a:gd name="T92" fmla="*/ 614 w 2187"/>
                <a:gd name="T93" fmla="*/ 2852 h 3387"/>
                <a:gd name="T94" fmla="*/ 590 w 2187"/>
                <a:gd name="T95" fmla="*/ 2704 h 3387"/>
                <a:gd name="T96" fmla="*/ 626 w 2187"/>
                <a:gd name="T97" fmla="*/ 2612 h 3387"/>
                <a:gd name="T98" fmla="*/ 562 w 2187"/>
                <a:gd name="T99" fmla="*/ 2442 h 3387"/>
                <a:gd name="T100" fmla="*/ 453 w 2187"/>
                <a:gd name="T101" fmla="*/ 2115 h 3387"/>
                <a:gd name="T102" fmla="*/ 277 w 2187"/>
                <a:gd name="T103" fmla="*/ 1838 h 3387"/>
                <a:gd name="T104" fmla="*/ 119 w 2187"/>
                <a:gd name="T105" fmla="*/ 1574 h 3387"/>
                <a:gd name="T106" fmla="*/ 15 w 2187"/>
                <a:gd name="T107" fmla="*/ 1243 h 3387"/>
                <a:gd name="T108" fmla="*/ 29 w 2187"/>
                <a:gd name="T109" fmla="*/ 798 h 3387"/>
                <a:gd name="T110" fmla="*/ 241 w 2187"/>
                <a:gd name="T111" fmla="*/ 388 h 3387"/>
                <a:gd name="T112" fmla="*/ 614 w 2187"/>
                <a:gd name="T113" fmla="*/ 105 h 3387"/>
                <a:gd name="T114" fmla="*/ 1094 w 2187"/>
                <a:gd name="T115" fmla="*/ 0 h 3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87" h="3387">
                  <a:moveTo>
                    <a:pt x="991" y="1126"/>
                  </a:moveTo>
                  <a:lnTo>
                    <a:pt x="979" y="1128"/>
                  </a:lnTo>
                  <a:lnTo>
                    <a:pt x="968" y="1133"/>
                  </a:lnTo>
                  <a:lnTo>
                    <a:pt x="956" y="1140"/>
                  </a:lnTo>
                  <a:lnTo>
                    <a:pt x="945" y="1151"/>
                  </a:lnTo>
                  <a:lnTo>
                    <a:pt x="940" y="1158"/>
                  </a:lnTo>
                  <a:lnTo>
                    <a:pt x="934" y="1167"/>
                  </a:lnTo>
                  <a:lnTo>
                    <a:pt x="929" y="1179"/>
                  </a:lnTo>
                  <a:lnTo>
                    <a:pt x="926" y="1194"/>
                  </a:lnTo>
                  <a:lnTo>
                    <a:pt x="926" y="1210"/>
                  </a:lnTo>
                  <a:lnTo>
                    <a:pt x="1093" y="2161"/>
                  </a:lnTo>
                  <a:lnTo>
                    <a:pt x="1261" y="1210"/>
                  </a:lnTo>
                  <a:lnTo>
                    <a:pt x="1261" y="1194"/>
                  </a:lnTo>
                  <a:lnTo>
                    <a:pt x="1259" y="1179"/>
                  </a:lnTo>
                  <a:lnTo>
                    <a:pt x="1254" y="1167"/>
                  </a:lnTo>
                  <a:lnTo>
                    <a:pt x="1249" y="1158"/>
                  </a:lnTo>
                  <a:lnTo>
                    <a:pt x="1244" y="1151"/>
                  </a:lnTo>
                  <a:lnTo>
                    <a:pt x="1229" y="1137"/>
                  </a:lnTo>
                  <a:lnTo>
                    <a:pt x="1213" y="1129"/>
                  </a:lnTo>
                  <a:lnTo>
                    <a:pt x="1196" y="1126"/>
                  </a:lnTo>
                  <a:lnTo>
                    <a:pt x="1183" y="1128"/>
                  </a:lnTo>
                  <a:lnTo>
                    <a:pt x="1172" y="1134"/>
                  </a:lnTo>
                  <a:lnTo>
                    <a:pt x="1163" y="1140"/>
                  </a:lnTo>
                  <a:lnTo>
                    <a:pt x="1157" y="1148"/>
                  </a:lnTo>
                  <a:lnTo>
                    <a:pt x="1144" y="1160"/>
                  </a:lnTo>
                  <a:lnTo>
                    <a:pt x="1129" y="1169"/>
                  </a:lnTo>
                  <a:lnTo>
                    <a:pt x="1112" y="1175"/>
                  </a:lnTo>
                  <a:lnTo>
                    <a:pt x="1093" y="1177"/>
                  </a:lnTo>
                  <a:lnTo>
                    <a:pt x="1075" y="1175"/>
                  </a:lnTo>
                  <a:lnTo>
                    <a:pt x="1059" y="1169"/>
                  </a:lnTo>
                  <a:lnTo>
                    <a:pt x="1043" y="1160"/>
                  </a:lnTo>
                  <a:lnTo>
                    <a:pt x="1030" y="1148"/>
                  </a:lnTo>
                  <a:lnTo>
                    <a:pt x="1024" y="1140"/>
                  </a:lnTo>
                  <a:lnTo>
                    <a:pt x="1014" y="1134"/>
                  </a:lnTo>
                  <a:lnTo>
                    <a:pt x="1004" y="1128"/>
                  </a:lnTo>
                  <a:lnTo>
                    <a:pt x="991" y="1126"/>
                  </a:lnTo>
                  <a:close/>
                  <a:moveTo>
                    <a:pt x="1094" y="270"/>
                  </a:moveTo>
                  <a:lnTo>
                    <a:pt x="1023" y="272"/>
                  </a:lnTo>
                  <a:lnTo>
                    <a:pt x="953" y="280"/>
                  </a:lnTo>
                  <a:lnTo>
                    <a:pt x="886" y="295"/>
                  </a:lnTo>
                  <a:lnTo>
                    <a:pt x="821" y="313"/>
                  </a:lnTo>
                  <a:lnTo>
                    <a:pt x="758" y="336"/>
                  </a:lnTo>
                  <a:lnTo>
                    <a:pt x="697" y="364"/>
                  </a:lnTo>
                  <a:lnTo>
                    <a:pt x="640" y="397"/>
                  </a:lnTo>
                  <a:lnTo>
                    <a:pt x="587" y="433"/>
                  </a:lnTo>
                  <a:lnTo>
                    <a:pt x="536" y="473"/>
                  </a:lnTo>
                  <a:lnTo>
                    <a:pt x="489" y="516"/>
                  </a:lnTo>
                  <a:lnTo>
                    <a:pt x="445" y="564"/>
                  </a:lnTo>
                  <a:lnTo>
                    <a:pt x="406" y="614"/>
                  </a:lnTo>
                  <a:lnTo>
                    <a:pt x="372" y="668"/>
                  </a:lnTo>
                  <a:lnTo>
                    <a:pt x="342" y="723"/>
                  </a:lnTo>
                  <a:lnTo>
                    <a:pt x="317" y="782"/>
                  </a:lnTo>
                  <a:lnTo>
                    <a:pt x="296" y="843"/>
                  </a:lnTo>
                  <a:lnTo>
                    <a:pt x="282" y="905"/>
                  </a:lnTo>
                  <a:lnTo>
                    <a:pt x="274" y="970"/>
                  </a:lnTo>
                  <a:lnTo>
                    <a:pt x="271" y="1036"/>
                  </a:lnTo>
                  <a:lnTo>
                    <a:pt x="272" y="1101"/>
                  </a:lnTo>
                  <a:lnTo>
                    <a:pt x="277" y="1163"/>
                  </a:lnTo>
                  <a:lnTo>
                    <a:pt x="286" y="1221"/>
                  </a:lnTo>
                  <a:lnTo>
                    <a:pt x="297" y="1275"/>
                  </a:lnTo>
                  <a:lnTo>
                    <a:pt x="311" y="1328"/>
                  </a:lnTo>
                  <a:lnTo>
                    <a:pt x="328" y="1376"/>
                  </a:lnTo>
                  <a:lnTo>
                    <a:pt x="347" y="1424"/>
                  </a:lnTo>
                  <a:lnTo>
                    <a:pt x="369" y="1470"/>
                  </a:lnTo>
                  <a:lnTo>
                    <a:pt x="391" y="1513"/>
                  </a:lnTo>
                  <a:lnTo>
                    <a:pt x="416" y="1556"/>
                  </a:lnTo>
                  <a:lnTo>
                    <a:pt x="442" y="1600"/>
                  </a:lnTo>
                  <a:lnTo>
                    <a:pt x="470" y="1642"/>
                  </a:lnTo>
                  <a:lnTo>
                    <a:pt x="498" y="1684"/>
                  </a:lnTo>
                  <a:lnTo>
                    <a:pt x="528" y="1727"/>
                  </a:lnTo>
                  <a:lnTo>
                    <a:pt x="560" y="1774"/>
                  </a:lnTo>
                  <a:lnTo>
                    <a:pt x="592" y="1822"/>
                  </a:lnTo>
                  <a:lnTo>
                    <a:pt x="625" y="1873"/>
                  </a:lnTo>
                  <a:lnTo>
                    <a:pt x="657" y="1925"/>
                  </a:lnTo>
                  <a:lnTo>
                    <a:pt x="688" y="1981"/>
                  </a:lnTo>
                  <a:lnTo>
                    <a:pt x="718" y="2038"/>
                  </a:lnTo>
                  <a:lnTo>
                    <a:pt x="745" y="2098"/>
                  </a:lnTo>
                  <a:lnTo>
                    <a:pt x="771" y="2161"/>
                  </a:lnTo>
                  <a:lnTo>
                    <a:pt x="792" y="2226"/>
                  </a:lnTo>
                  <a:lnTo>
                    <a:pt x="810" y="2295"/>
                  </a:lnTo>
                  <a:lnTo>
                    <a:pt x="824" y="2366"/>
                  </a:lnTo>
                  <a:lnTo>
                    <a:pt x="962" y="2366"/>
                  </a:lnTo>
                  <a:lnTo>
                    <a:pt x="763" y="1237"/>
                  </a:lnTo>
                  <a:lnTo>
                    <a:pt x="763" y="1235"/>
                  </a:lnTo>
                  <a:lnTo>
                    <a:pt x="760" y="1201"/>
                  </a:lnTo>
                  <a:lnTo>
                    <a:pt x="763" y="1167"/>
                  </a:lnTo>
                  <a:lnTo>
                    <a:pt x="771" y="1134"/>
                  </a:lnTo>
                  <a:lnTo>
                    <a:pt x="783" y="1102"/>
                  </a:lnTo>
                  <a:lnTo>
                    <a:pt x="800" y="1072"/>
                  </a:lnTo>
                  <a:lnTo>
                    <a:pt x="820" y="1043"/>
                  </a:lnTo>
                  <a:lnTo>
                    <a:pt x="844" y="1020"/>
                  </a:lnTo>
                  <a:lnTo>
                    <a:pt x="871" y="999"/>
                  </a:lnTo>
                  <a:lnTo>
                    <a:pt x="899" y="983"/>
                  </a:lnTo>
                  <a:lnTo>
                    <a:pt x="929" y="971"/>
                  </a:lnTo>
                  <a:lnTo>
                    <a:pt x="960" y="964"/>
                  </a:lnTo>
                  <a:lnTo>
                    <a:pt x="991" y="961"/>
                  </a:lnTo>
                  <a:lnTo>
                    <a:pt x="1027" y="964"/>
                  </a:lnTo>
                  <a:lnTo>
                    <a:pt x="1061" y="974"/>
                  </a:lnTo>
                  <a:lnTo>
                    <a:pt x="1094" y="989"/>
                  </a:lnTo>
                  <a:lnTo>
                    <a:pt x="1126" y="974"/>
                  </a:lnTo>
                  <a:lnTo>
                    <a:pt x="1160" y="964"/>
                  </a:lnTo>
                  <a:lnTo>
                    <a:pt x="1196" y="961"/>
                  </a:lnTo>
                  <a:lnTo>
                    <a:pt x="1228" y="964"/>
                  </a:lnTo>
                  <a:lnTo>
                    <a:pt x="1259" y="971"/>
                  </a:lnTo>
                  <a:lnTo>
                    <a:pt x="1289" y="983"/>
                  </a:lnTo>
                  <a:lnTo>
                    <a:pt x="1318" y="999"/>
                  </a:lnTo>
                  <a:lnTo>
                    <a:pt x="1345" y="1020"/>
                  </a:lnTo>
                  <a:lnTo>
                    <a:pt x="1369" y="1043"/>
                  </a:lnTo>
                  <a:lnTo>
                    <a:pt x="1389" y="1071"/>
                  </a:lnTo>
                  <a:lnTo>
                    <a:pt x="1406" y="1101"/>
                  </a:lnTo>
                  <a:lnTo>
                    <a:pt x="1417" y="1133"/>
                  </a:lnTo>
                  <a:lnTo>
                    <a:pt x="1425" y="1167"/>
                  </a:lnTo>
                  <a:lnTo>
                    <a:pt x="1427" y="1201"/>
                  </a:lnTo>
                  <a:lnTo>
                    <a:pt x="1423" y="1236"/>
                  </a:lnTo>
                  <a:lnTo>
                    <a:pt x="1423" y="1237"/>
                  </a:lnTo>
                  <a:lnTo>
                    <a:pt x="1225" y="2366"/>
                  </a:lnTo>
                  <a:lnTo>
                    <a:pt x="1364" y="2366"/>
                  </a:lnTo>
                  <a:lnTo>
                    <a:pt x="1378" y="2295"/>
                  </a:lnTo>
                  <a:lnTo>
                    <a:pt x="1396" y="2226"/>
                  </a:lnTo>
                  <a:lnTo>
                    <a:pt x="1417" y="2161"/>
                  </a:lnTo>
                  <a:lnTo>
                    <a:pt x="1442" y="2098"/>
                  </a:lnTo>
                  <a:lnTo>
                    <a:pt x="1470" y="2038"/>
                  </a:lnTo>
                  <a:lnTo>
                    <a:pt x="1500" y="1981"/>
                  </a:lnTo>
                  <a:lnTo>
                    <a:pt x="1531" y="1926"/>
                  </a:lnTo>
                  <a:lnTo>
                    <a:pt x="1563" y="1874"/>
                  </a:lnTo>
                  <a:lnTo>
                    <a:pt x="1595" y="1823"/>
                  </a:lnTo>
                  <a:lnTo>
                    <a:pt x="1628" y="1774"/>
                  </a:lnTo>
                  <a:lnTo>
                    <a:pt x="1660" y="1727"/>
                  </a:lnTo>
                  <a:lnTo>
                    <a:pt x="1689" y="1684"/>
                  </a:lnTo>
                  <a:lnTo>
                    <a:pt x="1717" y="1642"/>
                  </a:lnTo>
                  <a:lnTo>
                    <a:pt x="1745" y="1600"/>
                  </a:lnTo>
                  <a:lnTo>
                    <a:pt x="1771" y="1557"/>
                  </a:lnTo>
                  <a:lnTo>
                    <a:pt x="1795" y="1514"/>
                  </a:lnTo>
                  <a:lnTo>
                    <a:pt x="1819" y="1470"/>
                  </a:lnTo>
                  <a:lnTo>
                    <a:pt x="1840" y="1425"/>
                  </a:lnTo>
                  <a:lnTo>
                    <a:pt x="1859" y="1377"/>
                  </a:lnTo>
                  <a:lnTo>
                    <a:pt x="1876" y="1328"/>
                  </a:lnTo>
                  <a:lnTo>
                    <a:pt x="1890" y="1275"/>
                  </a:lnTo>
                  <a:lnTo>
                    <a:pt x="1902" y="1221"/>
                  </a:lnTo>
                  <a:lnTo>
                    <a:pt x="1910" y="1163"/>
                  </a:lnTo>
                  <a:lnTo>
                    <a:pt x="1915" y="1101"/>
                  </a:lnTo>
                  <a:lnTo>
                    <a:pt x="1917" y="1036"/>
                  </a:lnTo>
                  <a:lnTo>
                    <a:pt x="1914" y="970"/>
                  </a:lnTo>
                  <a:lnTo>
                    <a:pt x="1905" y="905"/>
                  </a:lnTo>
                  <a:lnTo>
                    <a:pt x="1890" y="843"/>
                  </a:lnTo>
                  <a:lnTo>
                    <a:pt x="1871" y="782"/>
                  </a:lnTo>
                  <a:lnTo>
                    <a:pt x="1845" y="723"/>
                  </a:lnTo>
                  <a:lnTo>
                    <a:pt x="1815" y="668"/>
                  </a:lnTo>
                  <a:lnTo>
                    <a:pt x="1781" y="614"/>
                  </a:lnTo>
                  <a:lnTo>
                    <a:pt x="1742" y="564"/>
                  </a:lnTo>
                  <a:lnTo>
                    <a:pt x="1698" y="516"/>
                  </a:lnTo>
                  <a:lnTo>
                    <a:pt x="1652" y="473"/>
                  </a:lnTo>
                  <a:lnTo>
                    <a:pt x="1601" y="433"/>
                  </a:lnTo>
                  <a:lnTo>
                    <a:pt x="1546" y="397"/>
                  </a:lnTo>
                  <a:lnTo>
                    <a:pt x="1490" y="364"/>
                  </a:lnTo>
                  <a:lnTo>
                    <a:pt x="1429" y="336"/>
                  </a:lnTo>
                  <a:lnTo>
                    <a:pt x="1367" y="313"/>
                  </a:lnTo>
                  <a:lnTo>
                    <a:pt x="1302" y="295"/>
                  </a:lnTo>
                  <a:lnTo>
                    <a:pt x="1233" y="280"/>
                  </a:lnTo>
                  <a:lnTo>
                    <a:pt x="1164" y="272"/>
                  </a:lnTo>
                  <a:lnTo>
                    <a:pt x="1094" y="270"/>
                  </a:lnTo>
                  <a:close/>
                  <a:moveTo>
                    <a:pt x="1094" y="0"/>
                  </a:moveTo>
                  <a:lnTo>
                    <a:pt x="1179" y="3"/>
                  </a:lnTo>
                  <a:lnTo>
                    <a:pt x="1262" y="12"/>
                  </a:lnTo>
                  <a:lnTo>
                    <a:pt x="1344" y="28"/>
                  </a:lnTo>
                  <a:lnTo>
                    <a:pt x="1423" y="49"/>
                  </a:lnTo>
                  <a:lnTo>
                    <a:pt x="1500" y="74"/>
                  </a:lnTo>
                  <a:lnTo>
                    <a:pt x="1574" y="105"/>
                  </a:lnTo>
                  <a:lnTo>
                    <a:pt x="1645" y="142"/>
                  </a:lnTo>
                  <a:lnTo>
                    <a:pt x="1713" y="182"/>
                  </a:lnTo>
                  <a:lnTo>
                    <a:pt x="1777" y="228"/>
                  </a:lnTo>
                  <a:lnTo>
                    <a:pt x="1838" y="277"/>
                  </a:lnTo>
                  <a:lnTo>
                    <a:pt x="1895" y="331"/>
                  </a:lnTo>
                  <a:lnTo>
                    <a:pt x="1946" y="388"/>
                  </a:lnTo>
                  <a:lnTo>
                    <a:pt x="1994" y="449"/>
                  </a:lnTo>
                  <a:lnTo>
                    <a:pt x="2037" y="514"/>
                  </a:lnTo>
                  <a:lnTo>
                    <a:pt x="2075" y="581"/>
                  </a:lnTo>
                  <a:lnTo>
                    <a:pt x="2108" y="651"/>
                  </a:lnTo>
                  <a:lnTo>
                    <a:pt x="2136" y="723"/>
                  </a:lnTo>
                  <a:lnTo>
                    <a:pt x="2158" y="798"/>
                  </a:lnTo>
                  <a:lnTo>
                    <a:pt x="2173" y="876"/>
                  </a:lnTo>
                  <a:lnTo>
                    <a:pt x="2184" y="955"/>
                  </a:lnTo>
                  <a:lnTo>
                    <a:pt x="2187" y="1036"/>
                  </a:lnTo>
                  <a:lnTo>
                    <a:pt x="2185" y="1108"/>
                  </a:lnTo>
                  <a:lnTo>
                    <a:pt x="2180" y="1177"/>
                  </a:lnTo>
                  <a:lnTo>
                    <a:pt x="2171" y="1243"/>
                  </a:lnTo>
                  <a:lnTo>
                    <a:pt x="2160" y="1305"/>
                  </a:lnTo>
                  <a:lnTo>
                    <a:pt x="2147" y="1364"/>
                  </a:lnTo>
                  <a:lnTo>
                    <a:pt x="2130" y="1420"/>
                  </a:lnTo>
                  <a:lnTo>
                    <a:pt x="2111" y="1474"/>
                  </a:lnTo>
                  <a:lnTo>
                    <a:pt x="2091" y="1524"/>
                  </a:lnTo>
                  <a:lnTo>
                    <a:pt x="2068" y="1574"/>
                  </a:lnTo>
                  <a:lnTo>
                    <a:pt x="2044" y="1621"/>
                  </a:lnTo>
                  <a:lnTo>
                    <a:pt x="2020" y="1667"/>
                  </a:lnTo>
                  <a:lnTo>
                    <a:pt x="1994" y="1711"/>
                  </a:lnTo>
                  <a:lnTo>
                    <a:pt x="1967" y="1754"/>
                  </a:lnTo>
                  <a:lnTo>
                    <a:pt x="1939" y="1796"/>
                  </a:lnTo>
                  <a:lnTo>
                    <a:pt x="1911" y="1838"/>
                  </a:lnTo>
                  <a:lnTo>
                    <a:pt x="1883" y="1879"/>
                  </a:lnTo>
                  <a:lnTo>
                    <a:pt x="1852" y="1925"/>
                  </a:lnTo>
                  <a:lnTo>
                    <a:pt x="1821" y="1972"/>
                  </a:lnTo>
                  <a:lnTo>
                    <a:pt x="1790" y="2018"/>
                  </a:lnTo>
                  <a:lnTo>
                    <a:pt x="1761" y="2065"/>
                  </a:lnTo>
                  <a:lnTo>
                    <a:pt x="1734" y="2115"/>
                  </a:lnTo>
                  <a:lnTo>
                    <a:pt x="1709" y="2165"/>
                  </a:lnTo>
                  <a:lnTo>
                    <a:pt x="1685" y="2217"/>
                  </a:lnTo>
                  <a:lnTo>
                    <a:pt x="1665" y="2270"/>
                  </a:lnTo>
                  <a:lnTo>
                    <a:pt x="1649" y="2325"/>
                  </a:lnTo>
                  <a:lnTo>
                    <a:pt x="1635" y="2382"/>
                  </a:lnTo>
                  <a:lnTo>
                    <a:pt x="1626" y="2442"/>
                  </a:lnTo>
                  <a:lnTo>
                    <a:pt x="1622" y="2505"/>
                  </a:lnTo>
                  <a:lnTo>
                    <a:pt x="1619" y="2531"/>
                  </a:lnTo>
                  <a:lnTo>
                    <a:pt x="1610" y="2556"/>
                  </a:lnTo>
                  <a:lnTo>
                    <a:pt x="1598" y="2577"/>
                  </a:lnTo>
                  <a:lnTo>
                    <a:pt x="1582" y="2597"/>
                  </a:lnTo>
                  <a:lnTo>
                    <a:pt x="1562" y="2612"/>
                  </a:lnTo>
                  <a:lnTo>
                    <a:pt x="1540" y="2625"/>
                  </a:lnTo>
                  <a:lnTo>
                    <a:pt x="1515" y="2632"/>
                  </a:lnTo>
                  <a:lnTo>
                    <a:pt x="1541" y="2643"/>
                  </a:lnTo>
                  <a:lnTo>
                    <a:pt x="1564" y="2660"/>
                  </a:lnTo>
                  <a:lnTo>
                    <a:pt x="1584" y="2680"/>
                  </a:lnTo>
                  <a:lnTo>
                    <a:pt x="1598" y="2705"/>
                  </a:lnTo>
                  <a:lnTo>
                    <a:pt x="1607" y="2732"/>
                  </a:lnTo>
                  <a:lnTo>
                    <a:pt x="1610" y="2760"/>
                  </a:lnTo>
                  <a:lnTo>
                    <a:pt x="1607" y="2786"/>
                  </a:lnTo>
                  <a:lnTo>
                    <a:pt x="1600" y="2811"/>
                  </a:lnTo>
                  <a:lnTo>
                    <a:pt x="1589" y="2834"/>
                  </a:lnTo>
                  <a:lnTo>
                    <a:pt x="1573" y="2852"/>
                  </a:lnTo>
                  <a:lnTo>
                    <a:pt x="1555" y="2869"/>
                  </a:lnTo>
                  <a:lnTo>
                    <a:pt x="1534" y="2882"/>
                  </a:lnTo>
                  <a:lnTo>
                    <a:pt x="1555" y="2894"/>
                  </a:lnTo>
                  <a:lnTo>
                    <a:pt x="1573" y="2911"/>
                  </a:lnTo>
                  <a:lnTo>
                    <a:pt x="1589" y="2930"/>
                  </a:lnTo>
                  <a:lnTo>
                    <a:pt x="1600" y="2953"/>
                  </a:lnTo>
                  <a:lnTo>
                    <a:pt x="1607" y="2977"/>
                  </a:lnTo>
                  <a:lnTo>
                    <a:pt x="1610" y="3004"/>
                  </a:lnTo>
                  <a:lnTo>
                    <a:pt x="1607" y="3030"/>
                  </a:lnTo>
                  <a:lnTo>
                    <a:pt x="1599" y="3055"/>
                  </a:lnTo>
                  <a:lnTo>
                    <a:pt x="1587" y="3079"/>
                  </a:lnTo>
                  <a:lnTo>
                    <a:pt x="1570" y="3098"/>
                  </a:lnTo>
                  <a:lnTo>
                    <a:pt x="1551" y="3115"/>
                  </a:lnTo>
                  <a:lnTo>
                    <a:pt x="1528" y="3127"/>
                  </a:lnTo>
                  <a:lnTo>
                    <a:pt x="1502" y="3135"/>
                  </a:lnTo>
                  <a:lnTo>
                    <a:pt x="1475" y="3137"/>
                  </a:lnTo>
                  <a:lnTo>
                    <a:pt x="1392" y="3137"/>
                  </a:lnTo>
                  <a:lnTo>
                    <a:pt x="1382" y="3179"/>
                  </a:lnTo>
                  <a:lnTo>
                    <a:pt x="1366" y="3218"/>
                  </a:lnTo>
                  <a:lnTo>
                    <a:pt x="1345" y="3254"/>
                  </a:lnTo>
                  <a:lnTo>
                    <a:pt x="1319" y="3287"/>
                  </a:lnTo>
                  <a:lnTo>
                    <a:pt x="1289" y="3316"/>
                  </a:lnTo>
                  <a:lnTo>
                    <a:pt x="1256" y="3340"/>
                  </a:lnTo>
                  <a:lnTo>
                    <a:pt x="1219" y="3360"/>
                  </a:lnTo>
                  <a:lnTo>
                    <a:pt x="1180" y="3374"/>
                  </a:lnTo>
                  <a:lnTo>
                    <a:pt x="1137" y="3384"/>
                  </a:lnTo>
                  <a:lnTo>
                    <a:pt x="1094" y="3387"/>
                  </a:lnTo>
                  <a:lnTo>
                    <a:pt x="1050" y="3384"/>
                  </a:lnTo>
                  <a:lnTo>
                    <a:pt x="1007" y="3374"/>
                  </a:lnTo>
                  <a:lnTo>
                    <a:pt x="968" y="3360"/>
                  </a:lnTo>
                  <a:lnTo>
                    <a:pt x="931" y="3340"/>
                  </a:lnTo>
                  <a:lnTo>
                    <a:pt x="898" y="3316"/>
                  </a:lnTo>
                  <a:lnTo>
                    <a:pt x="868" y="3287"/>
                  </a:lnTo>
                  <a:lnTo>
                    <a:pt x="842" y="3254"/>
                  </a:lnTo>
                  <a:lnTo>
                    <a:pt x="821" y="3218"/>
                  </a:lnTo>
                  <a:lnTo>
                    <a:pt x="805" y="3179"/>
                  </a:lnTo>
                  <a:lnTo>
                    <a:pt x="794" y="3137"/>
                  </a:lnTo>
                  <a:lnTo>
                    <a:pt x="712" y="3137"/>
                  </a:lnTo>
                  <a:lnTo>
                    <a:pt x="685" y="3135"/>
                  </a:lnTo>
                  <a:lnTo>
                    <a:pt x="659" y="3127"/>
                  </a:lnTo>
                  <a:lnTo>
                    <a:pt x="636" y="3115"/>
                  </a:lnTo>
                  <a:lnTo>
                    <a:pt x="617" y="3098"/>
                  </a:lnTo>
                  <a:lnTo>
                    <a:pt x="600" y="3079"/>
                  </a:lnTo>
                  <a:lnTo>
                    <a:pt x="588" y="3055"/>
                  </a:lnTo>
                  <a:lnTo>
                    <a:pt x="579" y="3030"/>
                  </a:lnTo>
                  <a:lnTo>
                    <a:pt x="577" y="3004"/>
                  </a:lnTo>
                  <a:lnTo>
                    <a:pt x="579" y="2977"/>
                  </a:lnTo>
                  <a:lnTo>
                    <a:pt x="587" y="2953"/>
                  </a:lnTo>
                  <a:lnTo>
                    <a:pt x="598" y="2930"/>
                  </a:lnTo>
                  <a:lnTo>
                    <a:pt x="614" y="2911"/>
                  </a:lnTo>
                  <a:lnTo>
                    <a:pt x="632" y="2894"/>
                  </a:lnTo>
                  <a:lnTo>
                    <a:pt x="654" y="2882"/>
                  </a:lnTo>
                  <a:lnTo>
                    <a:pt x="632" y="2869"/>
                  </a:lnTo>
                  <a:lnTo>
                    <a:pt x="614" y="2852"/>
                  </a:lnTo>
                  <a:lnTo>
                    <a:pt x="598" y="2834"/>
                  </a:lnTo>
                  <a:lnTo>
                    <a:pt x="587" y="2811"/>
                  </a:lnTo>
                  <a:lnTo>
                    <a:pt x="579" y="2786"/>
                  </a:lnTo>
                  <a:lnTo>
                    <a:pt x="577" y="2760"/>
                  </a:lnTo>
                  <a:lnTo>
                    <a:pt x="581" y="2732"/>
                  </a:lnTo>
                  <a:lnTo>
                    <a:pt x="590" y="2704"/>
                  </a:lnTo>
                  <a:lnTo>
                    <a:pt x="604" y="2680"/>
                  </a:lnTo>
                  <a:lnTo>
                    <a:pt x="623" y="2660"/>
                  </a:lnTo>
                  <a:lnTo>
                    <a:pt x="647" y="2643"/>
                  </a:lnTo>
                  <a:lnTo>
                    <a:pt x="672" y="2632"/>
                  </a:lnTo>
                  <a:lnTo>
                    <a:pt x="648" y="2625"/>
                  </a:lnTo>
                  <a:lnTo>
                    <a:pt x="626" y="2612"/>
                  </a:lnTo>
                  <a:lnTo>
                    <a:pt x="606" y="2597"/>
                  </a:lnTo>
                  <a:lnTo>
                    <a:pt x="590" y="2577"/>
                  </a:lnTo>
                  <a:lnTo>
                    <a:pt x="577" y="2556"/>
                  </a:lnTo>
                  <a:lnTo>
                    <a:pt x="569" y="2531"/>
                  </a:lnTo>
                  <a:lnTo>
                    <a:pt x="566" y="2505"/>
                  </a:lnTo>
                  <a:lnTo>
                    <a:pt x="562" y="2442"/>
                  </a:lnTo>
                  <a:lnTo>
                    <a:pt x="553" y="2382"/>
                  </a:lnTo>
                  <a:lnTo>
                    <a:pt x="539" y="2325"/>
                  </a:lnTo>
                  <a:lnTo>
                    <a:pt x="523" y="2269"/>
                  </a:lnTo>
                  <a:lnTo>
                    <a:pt x="502" y="2217"/>
                  </a:lnTo>
                  <a:lnTo>
                    <a:pt x="479" y="2164"/>
                  </a:lnTo>
                  <a:lnTo>
                    <a:pt x="453" y="2115"/>
                  </a:lnTo>
                  <a:lnTo>
                    <a:pt x="427" y="2065"/>
                  </a:lnTo>
                  <a:lnTo>
                    <a:pt x="397" y="2018"/>
                  </a:lnTo>
                  <a:lnTo>
                    <a:pt x="367" y="1970"/>
                  </a:lnTo>
                  <a:lnTo>
                    <a:pt x="336" y="1924"/>
                  </a:lnTo>
                  <a:lnTo>
                    <a:pt x="305" y="1879"/>
                  </a:lnTo>
                  <a:lnTo>
                    <a:pt x="277" y="1838"/>
                  </a:lnTo>
                  <a:lnTo>
                    <a:pt x="249" y="1796"/>
                  </a:lnTo>
                  <a:lnTo>
                    <a:pt x="221" y="1754"/>
                  </a:lnTo>
                  <a:lnTo>
                    <a:pt x="194" y="1711"/>
                  </a:lnTo>
                  <a:lnTo>
                    <a:pt x="167" y="1667"/>
                  </a:lnTo>
                  <a:lnTo>
                    <a:pt x="143" y="1621"/>
                  </a:lnTo>
                  <a:lnTo>
                    <a:pt x="119" y="1574"/>
                  </a:lnTo>
                  <a:lnTo>
                    <a:pt x="96" y="1524"/>
                  </a:lnTo>
                  <a:lnTo>
                    <a:pt x="75" y="1473"/>
                  </a:lnTo>
                  <a:lnTo>
                    <a:pt x="57" y="1419"/>
                  </a:lnTo>
                  <a:lnTo>
                    <a:pt x="40" y="1364"/>
                  </a:lnTo>
                  <a:lnTo>
                    <a:pt x="27" y="1305"/>
                  </a:lnTo>
                  <a:lnTo>
                    <a:pt x="15" y="1243"/>
                  </a:lnTo>
                  <a:lnTo>
                    <a:pt x="7" y="1177"/>
                  </a:lnTo>
                  <a:lnTo>
                    <a:pt x="2" y="1108"/>
                  </a:lnTo>
                  <a:lnTo>
                    <a:pt x="0" y="1036"/>
                  </a:lnTo>
                  <a:lnTo>
                    <a:pt x="3" y="955"/>
                  </a:lnTo>
                  <a:lnTo>
                    <a:pt x="13" y="876"/>
                  </a:lnTo>
                  <a:lnTo>
                    <a:pt x="29" y="798"/>
                  </a:lnTo>
                  <a:lnTo>
                    <a:pt x="51" y="723"/>
                  </a:lnTo>
                  <a:lnTo>
                    <a:pt x="78" y="651"/>
                  </a:lnTo>
                  <a:lnTo>
                    <a:pt x="112" y="581"/>
                  </a:lnTo>
                  <a:lnTo>
                    <a:pt x="150" y="514"/>
                  </a:lnTo>
                  <a:lnTo>
                    <a:pt x="193" y="449"/>
                  </a:lnTo>
                  <a:lnTo>
                    <a:pt x="241" y="388"/>
                  </a:lnTo>
                  <a:lnTo>
                    <a:pt x="293" y="331"/>
                  </a:lnTo>
                  <a:lnTo>
                    <a:pt x="349" y="277"/>
                  </a:lnTo>
                  <a:lnTo>
                    <a:pt x="410" y="228"/>
                  </a:lnTo>
                  <a:lnTo>
                    <a:pt x="474" y="182"/>
                  </a:lnTo>
                  <a:lnTo>
                    <a:pt x="542" y="142"/>
                  </a:lnTo>
                  <a:lnTo>
                    <a:pt x="614" y="105"/>
                  </a:lnTo>
                  <a:lnTo>
                    <a:pt x="687" y="74"/>
                  </a:lnTo>
                  <a:lnTo>
                    <a:pt x="764" y="49"/>
                  </a:lnTo>
                  <a:lnTo>
                    <a:pt x="843" y="28"/>
                  </a:lnTo>
                  <a:lnTo>
                    <a:pt x="925" y="12"/>
                  </a:lnTo>
                  <a:lnTo>
                    <a:pt x="1008" y="3"/>
                  </a:lnTo>
                  <a:lnTo>
                    <a:pt x="109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72226" y="5444704"/>
            <a:ext cx="822746" cy="822746"/>
            <a:chOff x="1078752" y="5003566"/>
            <a:chExt cx="822960" cy="822960"/>
          </a:xfrm>
        </p:grpSpPr>
        <p:sp>
          <p:nvSpPr>
            <p:cNvPr id="16" name="Rounded Rectangle 15"/>
            <p:cNvSpPr/>
            <p:nvPr/>
          </p:nvSpPr>
          <p:spPr>
            <a:xfrm>
              <a:off x="1078752" y="5003566"/>
              <a:ext cx="822960" cy="82296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grpSp>
          <p:nvGrpSpPr>
            <p:cNvPr id="42" name="Group 26"/>
            <p:cNvGrpSpPr>
              <a:grpSpLocks noChangeAspect="1"/>
            </p:cNvGrpSpPr>
            <p:nvPr/>
          </p:nvGrpSpPr>
          <p:grpSpPr bwMode="auto">
            <a:xfrm>
              <a:off x="1264807" y="5200734"/>
              <a:ext cx="450850" cy="428625"/>
              <a:chOff x="392" y="656"/>
              <a:chExt cx="284" cy="270"/>
            </a:xfrm>
            <a:solidFill>
              <a:schemeClr val="bg1"/>
            </a:solidFill>
          </p:grpSpPr>
          <p:sp>
            <p:nvSpPr>
              <p:cNvPr id="45" name="Freeform 28"/>
              <p:cNvSpPr>
                <a:spLocks/>
              </p:cNvSpPr>
              <p:nvPr/>
            </p:nvSpPr>
            <p:spPr bwMode="auto">
              <a:xfrm>
                <a:off x="426" y="656"/>
                <a:ext cx="52" cy="57"/>
              </a:xfrm>
              <a:custGeom>
                <a:avLst/>
                <a:gdLst>
                  <a:gd name="T0" fmla="*/ 313 w 625"/>
                  <a:gd name="T1" fmla="*/ 0 h 684"/>
                  <a:gd name="T2" fmla="*/ 355 w 625"/>
                  <a:gd name="T3" fmla="*/ 2 h 684"/>
                  <a:gd name="T4" fmla="*/ 396 w 625"/>
                  <a:gd name="T5" fmla="*/ 11 h 684"/>
                  <a:gd name="T6" fmla="*/ 435 w 625"/>
                  <a:gd name="T7" fmla="*/ 24 h 684"/>
                  <a:gd name="T8" fmla="*/ 470 w 625"/>
                  <a:gd name="T9" fmla="*/ 42 h 684"/>
                  <a:gd name="T10" fmla="*/ 504 w 625"/>
                  <a:gd name="T11" fmla="*/ 65 h 684"/>
                  <a:gd name="T12" fmla="*/ 533 w 625"/>
                  <a:gd name="T13" fmla="*/ 91 h 684"/>
                  <a:gd name="T14" fmla="*/ 559 w 625"/>
                  <a:gd name="T15" fmla="*/ 122 h 684"/>
                  <a:gd name="T16" fmla="*/ 582 w 625"/>
                  <a:gd name="T17" fmla="*/ 154 h 684"/>
                  <a:gd name="T18" fmla="*/ 600 w 625"/>
                  <a:gd name="T19" fmla="*/ 191 h 684"/>
                  <a:gd name="T20" fmla="*/ 614 w 625"/>
                  <a:gd name="T21" fmla="*/ 229 h 684"/>
                  <a:gd name="T22" fmla="*/ 622 w 625"/>
                  <a:gd name="T23" fmla="*/ 269 h 684"/>
                  <a:gd name="T24" fmla="*/ 625 w 625"/>
                  <a:gd name="T25" fmla="*/ 312 h 684"/>
                  <a:gd name="T26" fmla="*/ 622 w 625"/>
                  <a:gd name="T27" fmla="*/ 352 h 684"/>
                  <a:gd name="T28" fmla="*/ 615 w 625"/>
                  <a:gd name="T29" fmla="*/ 393 h 684"/>
                  <a:gd name="T30" fmla="*/ 603 w 625"/>
                  <a:gd name="T31" fmla="*/ 433 h 684"/>
                  <a:gd name="T32" fmla="*/ 589 w 625"/>
                  <a:gd name="T33" fmla="*/ 473 h 684"/>
                  <a:gd name="T34" fmla="*/ 569 w 625"/>
                  <a:gd name="T35" fmla="*/ 510 h 684"/>
                  <a:gd name="T36" fmla="*/ 546 w 625"/>
                  <a:gd name="T37" fmla="*/ 546 h 684"/>
                  <a:gd name="T38" fmla="*/ 520 w 625"/>
                  <a:gd name="T39" fmla="*/ 578 h 684"/>
                  <a:gd name="T40" fmla="*/ 491 w 625"/>
                  <a:gd name="T41" fmla="*/ 609 h 684"/>
                  <a:gd name="T42" fmla="*/ 460 w 625"/>
                  <a:gd name="T43" fmla="*/ 634 h 684"/>
                  <a:gd name="T44" fmla="*/ 425 w 625"/>
                  <a:gd name="T45" fmla="*/ 655 h 684"/>
                  <a:gd name="T46" fmla="*/ 390 w 625"/>
                  <a:gd name="T47" fmla="*/ 671 h 684"/>
                  <a:gd name="T48" fmla="*/ 352 w 625"/>
                  <a:gd name="T49" fmla="*/ 681 h 684"/>
                  <a:gd name="T50" fmla="*/ 313 w 625"/>
                  <a:gd name="T51" fmla="*/ 684 h 684"/>
                  <a:gd name="T52" fmla="*/ 274 w 625"/>
                  <a:gd name="T53" fmla="*/ 681 h 684"/>
                  <a:gd name="T54" fmla="*/ 236 w 625"/>
                  <a:gd name="T55" fmla="*/ 671 h 684"/>
                  <a:gd name="T56" fmla="*/ 200 w 625"/>
                  <a:gd name="T57" fmla="*/ 655 h 684"/>
                  <a:gd name="T58" fmla="*/ 166 w 625"/>
                  <a:gd name="T59" fmla="*/ 634 h 684"/>
                  <a:gd name="T60" fmla="*/ 134 w 625"/>
                  <a:gd name="T61" fmla="*/ 609 h 684"/>
                  <a:gd name="T62" fmla="*/ 106 w 625"/>
                  <a:gd name="T63" fmla="*/ 578 h 684"/>
                  <a:gd name="T64" fmla="*/ 80 w 625"/>
                  <a:gd name="T65" fmla="*/ 546 h 684"/>
                  <a:gd name="T66" fmla="*/ 57 w 625"/>
                  <a:gd name="T67" fmla="*/ 510 h 684"/>
                  <a:gd name="T68" fmla="*/ 37 w 625"/>
                  <a:gd name="T69" fmla="*/ 473 h 684"/>
                  <a:gd name="T70" fmla="*/ 21 w 625"/>
                  <a:gd name="T71" fmla="*/ 433 h 684"/>
                  <a:gd name="T72" fmla="*/ 10 w 625"/>
                  <a:gd name="T73" fmla="*/ 393 h 684"/>
                  <a:gd name="T74" fmla="*/ 3 w 625"/>
                  <a:gd name="T75" fmla="*/ 352 h 684"/>
                  <a:gd name="T76" fmla="*/ 0 w 625"/>
                  <a:gd name="T77" fmla="*/ 312 h 684"/>
                  <a:gd name="T78" fmla="*/ 3 w 625"/>
                  <a:gd name="T79" fmla="*/ 269 h 684"/>
                  <a:gd name="T80" fmla="*/ 12 w 625"/>
                  <a:gd name="T81" fmla="*/ 229 h 684"/>
                  <a:gd name="T82" fmla="*/ 25 w 625"/>
                  <a:gd name="T83" fmla="*/ 191 h 684"/>
                  <a:gd name="T84" fmla="*/ 43 w 625"/>
                  <a:gd name="T85" fmla="*/ 154 h 684"/>
                  <a:gd name="T86" fmla="*/ 66 w 625"/>
                  <a:gd name="T87" fmla="*/ 122 h 684"/>
                  <a:gd name="T88" fmla="*/ 92 w 625"/>
                  <a:gd name="T89" fmla="*/ 91 h 684"/>
                  <a:gd name="T90" fmla="*/ 122 w 625"/>
                  <a:gd name="T91" fmla="*/ 65 h 684"/>
                  <a:gd name="T92" fmla="*/ 155 w 625"/>
                  <a:gd name="T93" fmla="*/ 42 h 684"/>
                  <a:gd name="T94" fmla="*/ 192 w 625"/>
                  <a:gd name="T95" fmla="*/ 24 h 684"/>
                  <a:gd name="T96" fmla="*/ 230 w 625"/>
                  <a:gd name="T97" fmla="*/ 11 h 684"/>
                  <a:gd name="T98" fmla="*/ 270 w 625"/>
                  <a:gd name="T99" fmla="*/ 2 h 684"/>
                  <a:gd name="T100" fmla="*/ 313 w 625"/>
                  <a:gd name="T101" fmla="*/ 0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25" h="684">
                    <a:moveTo>
                      <a:pt x="313" y="0"/>
                    </a:moveTo>
                    <a:lnTo>
                      <a:pt x="355" y="2"/>
                    </a:lnTo>
                    <a:lnTo>
                      <a:pt x="396" y="11"/>
                    </a:lnTo>
                    <a:lnTo>
                      <a:pt x="435" y="24"/>
                    </a:lnTo>
                    <a:lnTo>
                      <a:pt x="470" y="42"/>
                    </a:lnTo>
                    <a:lnTo>
                      <a:pt x="504" y="65"/>
                    </a:lnTo>
                    <a:lnTo>
                      <a:pt x="533" y="91"/>
                    </a:lnTo>
                    <a:lnTo>
                      <a:pt x="559" y="122"/>
                    </a:lnTo>
                    <a:lnTo>
                      <a:pt x="582" y="154"/>
                    </a:lnTo>
                    <a:lnTo>
                      <a:pt x="600" y="191"/>
                    </a:lnTo>
                    <a:lnTo>
                      <a:pt x="614" y="229"/>
                    </a:lnTo>
                    <a:lnTo>
                      <a:pt x="622" y="269"/>
                    </a:lnTo>
                    <a:lnTo>
                      <a:pt x="625" y="312"/>
                    </a:lnTo>
                    <a:lnTo>
                      <a:pt x="622" y="352"/>
                    </a:lnTo>
                    <a:lnTo>
                      <a:pt x="615" y="393"/>
                    </a:lnTo>
                    <a:lnTo>
                      <a:pt x="603" y="433"/>
                    </a:lnTo>
                    <a:lnTo>
                      <a:pt x="589" y="473"/>
                    </a:lnTo>
                    <a:lnTo>
                      <a:pt x="569" y="510"/>
                    </a:lnTo>
                    <a:lnTo>
                      <a:pt x="546" y="546"/>
                    </a:lnTo>
                    <a:lnTo>
                      <a:pt x="520" y="578"/>
                    </a:lnTo>
                    <a:lnTo>
                      <a:pt x="491" y="609"/>
                    </a:lnTo>
                    <a:lnTo>
                      <a:pt x="460" y="634"/>
                    </a:lnTo>
                    <a:lnTo>
                      <a:pt x="425" y="655"/>
                    </a:lnTo>
                    <a:lnTo>
                      <a:pt x="390" y="671"/>
                    </a:lnTo>
                    <a:lnTo>
                      <a:pt x="352" y="681"/>
                    </a:lnTo>
                    <a:lnTo>
                      <a:pt x="313" y="684"/>
                    </a:lnTo>
                    <a:lnTo>
                      <a:pt x="274" y="681"/>
                    </a:lnTo>
                    <a:lnTo>
                      <a:pt x="236" y="671"/>
                    </a:lnTo>
                    <a:lnTo>
                      <a:pt x="200" y="655"/>
                    </a:lnTo>
                    <a:lnTo>
                      <a:pt x="166" y="634"/>
                    </a:lnTo>
                    <a:lnTo>
                      <a:pt x="134" y="609"/>
                    </a:lnTo>
                    <a:lnTo>
                      <a:pt x="106" y="578"/>
                    </a:lnTo>
                    <a:lnTo>
                      <a:pt x="80" y="546"/>
                    </a:lnTo>
                    <a:lnTo>
                      <a:pt x="57" y="510"/>
                    </a:lnTo>
                    <a:lnTo>
                      <a:pt x="37" y="473"/>
                    </a:lnTo>
                    <a:lnTo>
                      <a:pt x="21" y="433"/>
                    </a:lnTo>
                    <a:lnTo>
                      <a:pt x="10" y="393"/>
                    </a:lnTo>
                    <a:lnTo>
                      <a:pt x="3" y="352"/>
                    </a:lnTo>
                    <a:lnTo>
                      <a:pt x="0" y="312"/>
                    </a:lnTo>
                    <a:lnTo>
                      <a:pt x="3" y="269"/>
                    </a:lnTo>
                    <a:lnTo>
                      <a:pt x="12" y="229"/>
                    </a:lnTo>
                    <a:lnTo>
                      <a:pt x="25" y="191"/>
                    </a:lnTo>
                    <a:lnTo>
                      <a:pt x="43" y="154"/>
                    </a:lnTo>
                    <a:lnTo>
                      <a:pt x="66" y="122"/>
                    </a:lnTo>
                    <a:lnTo>
                      <a:pt x="92" y="91"/>
                    </a:lnTo>
                    <a:lnTo>
                      <a:pt x="122" y="65"/>
                    </a:lnTo>
                    <a:lnTo>
                      <a:pt x="155" y="42"/>
                    </a:lnTo>
                    <a:lnTo>
                      <a:pt x="192" y="24"/>
                    </a:lnTo>
                    <a:lnTo>
                      <a:pt x="230" y="11"/>
                    </a:lnTo>
                    <a:lnTo>
                      <a:pt x="270" y="2"/>
                    </a:lnTo>
                    <a:lnTo>
                      <a:pt x="31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29"/>
              <p:cNvSpPr>
                <a:spLocks/>
              </p:cNvSpPr>
              <p:nvPr/>
            </p:nvSpPr>
            <p:spPr bwMode="auto">
              <a:xfrm>
                <a:off x="590" y="656"/>
                <a:ext cx="52" cy="57"/>
              </a:xfrm>
              <a:custGeom>
                <a:avLst/>
                <a:gdLst>
                  <a:gd name="T0" fmla="*/ 312 w 625"/>
                  <a:gd name="T1" fmla="*/ 0 h 684"/>
                  <a:gd name="T2" fmla="*/ 355 w 625"/>
                  <a:gd name="T3" fmla="*/ 2 h 684"/>
                  <a:gd name="T4" fmla="*/ 396 w 625"/>
                  <a:gd name="T5" fmla="*/ 11 h 684"/>
                  <a:gd name="T6" fmla="*/ 434 w 625"/>
                  <a:gd name="T7" fmla="*/ 24 h 684"/>
                  <a:gd name="T8" fmla="*/ 471 w 625"/>
                  <a:gd name="T9" fmla="*/ 42 h 684"/>
                  <a:gd name="T10" fmla="*/ 503 w 625"/>
                  <a:gd name="T11" fmla="*/ 65 h 684"/>
                  <a:gd name="T12" fmla="*/ 533 w 625"/>
                  <a:gd name="T13" fmla="*/ 91 h 684"/>
                  <a:gd name="T14" fmla="*/ 560 w 625"/>
                  <a:gd name="T15" fmla="*/ 122 h 684"/>
                  <a:gd name="T16" fmla="*/ 583 w 625"/>
                  <a:gd name="T17" fmla="*/ 154 h 684"/>
                  <a:gd name="T18" fmla="*/ 600 w 625"/>
                  <a:gd name="T19" fmla="*/ 191 h 684"/>
                  <a:gd name="T20" fmla="*/ 614 w 625"/>
                  <a:gd name="T21" fmla="*/ 229 h 684"/>
                  <a:gd name="T22" fmla="*/ 622 w 625"/>
                  <a:gd name="T23" fmla="*/ 269 h 684"/>
                  <a:gd name="T24" fmla="*/ 625 w 625"/>
                  <a:gd name="T25" fmla="*/ 312 h 684"/>
                  <a:gd name="T26" fmla="*/ 622 w 625"/>
                  <a:gd name="T27" fmla="*/ 352 h 684"/>
                  <a:gd name="T28" fmla="*/ 615 w 625"/>
                  <a:gd name="T29" fmla="*/ 393 h 684"/>
                  <a:gd name="T30" fmla="*/ 604 w 625"/>
                  <a:gd name="T31" fmla="*/ 433 h 684"/>
                  <a:gd name="T32" fmla="*/ 588 w 625"/>
                  <a:gd name="T33" fmla="*/ 473 h 684"/>
                  <a:gd name="T34" fmla="*/ 569 w 625"/>
                  <a:gd name="T35" fmla="*/ 510 h 684"/>
                  <a:gd name="T36" fmla="*/ 546 w 625"/>
                  <a:gd name="T37" fmla="*/ 546 h 684"/>
                  <a:gd name="T38" fmla="*/ 520 w 625"/>
                  <a:gd name="T39" fmla="*/ 578 h 684"/>
                  <a:gd name="T40" fmla="*/ 490 w 625"/>
                  <a:gd name="T41" fmla="*/ 609 h 684"/>
                  <a:gd name="T42" fmla="*/ 459 w 625"/>
                  <a:gd name="T43" fmla="*/ 634 h 684"/>
                  <a:gd name="T44" fmla="*/ 426 w 625"/>
                  <a:gd name="T45" fmla="*/ 655 h 684"/>
                  <a:gd name="T46" fmla="*/ 390 w 625"/>
                  <a:gd name="T47" fmla="*/ 671 h 684"/>
                  <a:gd name="T48" fmla="*/ 352 w 625"/>
                  <a:gd name="T49" fmla="*/ 681 h 684"/>
                  <a:gd name="T50" fmla="*/ 312 w 625"/>
                  <a:gd name="T51" fmla="*/ 684 h 684"/>
                  <a:gd name="T52" fmla="*/ 274 w 625"/>
                  <a:gd name="T53" fmla="*/ 681 h 684"/>
                  <a:gd name="T54" fmla="*/ 236 w 625"/>
                  <a:gd name="T55" fmla="*/ 671 h 684"/>
                  <a:gd name="T56" fmla="*/ 200 w 625"/>
                  <a:gd name="T57" fmla="*/ 655 h 684"/>
                  <a:gd name="T58" fmla="*/ 166 w 625"/>
                  <a:gd name="T59" fmla="*/ 634 h 684"/>
                  <a:gd name="T60" fmla="*/ 134 w 625"/>
                  <a:gd name="T61" fmla="*/ 609 h 684"/>
                  <a:gd name="T62" fmla="*/ 105 w 625"/>
                  <a:gd name="T63" fmla="*/ 578 h 684"/>
                  <a:gd name="T64" fmla="*/ 79 w 625"/>
                  <a:gd name="T65" fmla="*/ 546 h 684"/>
                  <a:gd name="T66" fmla="*/ 57 w 625"/>
                  <a:gd name="T67" fmla="*/ 510 h 684"/>
                  <a:gd name="T68" fmla="*/ 37 w 625"/>
                  <a:gd name="T69" fmla="*/ 473 h 684"/>
                  <a:gd name="T70" fmla="*/ 21 w 625"/>
                  <a:gd name="T71" fmla="*/ 433 h 684"/>
                  <a:gd name="T72" fmla="*/ 10 w 625"/>
                  <a:gd name="T73" fmla="*/ 393 h 684"/>
                  <a:gd name="T74" fmla="*/ 2 w 625"/>
                  <a:gd name="T75" fmla="*/ 352 h 684"/>
                  <a:gd name="T76" fmla="*/ 0 w 625"/>
                  <a:gd name="T77" fmla="*/ 312 h 684"/>
                  <a:gd name="T78" fmla="*/ 3 w 625"/>
                  <a:gd name="T79" fmla="*/ 269 h 684"/>
                  <a:gd name="T80" fmla="*/ 12 w 625"/>
                  <a:gd name="T81" fmla="*/ 229 h 684"/>
                  <a:gd name="T82" fmla="*/ 25 w 625"/>
                  <a:gd name="T83" fmla="*/ 191 h 684"/>
                  <a:gd name="T84" fmla="*/ 43 w 625"/>
                  <a:gd name="T85" fmla="*/ 154 h 684"/>
                  <a:gd name="T86" fmla="*/ 65 w 625"/>
                  <a:gd name="T87" fmla="*/ 122 h 684"/>
                  <a:gd name="T88" fmla="*/ 91 w 625"/>
                  <a:gd name="T89" fmla="*/ 91 h 684"/>
                  <a:gd name="T90" fmla="*/ 122 w 625"/>
                  <a:gd name="T91" fmla="*/ 65 h 684"/>
                  <a:gd name="T92" fmla="*/ 155 w 625"/>
                  <a:gd name="T93" fmla="*/ 42 h 684"/>
                  <a:gd name="T94" fmla="*/ 191 w 625"/>
                  <a:gd name="T95" fmla="*/ 24 h 684"/>
                  <a:gd name="T96" fmla="*/ 230 w 625"/>
                  <a:gd name="T97" fmla="*/ 11 h 684"/>
                  <a:gd name="T98" fmla="*/ 271 w 625"/>
                  <a:gd name="T99" fmla="*/ 2 h 684"/>
                  <a:gd name="T100" fmla="*/ 312 w 625"/>
                  <a:gd name="T101" fmla="*/ 0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25" h="684">
                    <a:moveTo>
                      <a:pt x="312" y="0"/>
                    </a:moveTo>
                    <a:lnTo>
                      <a:pt x="355" y="2"/>
                    </a:lnTo>
                    <a:lnTo>
                      <a:pt x="396" y="11"/>
                    </a:lnTo>
                    <a:lnTo>
                      <a:pt x="434" y="24"/>
                    </a:lnTo>
                    <a:lnTo>
                      <a:pt x="471" y="42"/>
                    </a:lnTo>
                    <a:lnTo>
                      <a:pt x="503" y="65"/>
                    </a:lnTo>
                    <a:lnTo>
                      <a:pt x="533" y="91"/>
                    </a:lnTo>
                    <a:lnTo>
                      <a:pt x="560" y="122"/>
                    </a:lnTo>
                    <a:lnTo>
                      <a:pt x="583" y="154"/>
                    </a:lnTo>
                    <a:lnTo>
                      <a:pt x="600" y="191"/>
                    </a:lnTo>
                    <a:lnTo>
                      <a:pt x="614" y="229"/>
                    </a:lnTo>
                    <a:lnTo>
                      <a:pt x="622" y="269"/>
                    </a:lnTo>
                    <a:lnTo>
                      <a:pt x="625" y="312"/>
                    </a:lnTo>
                    <a:lnTo>
                      <a:pt x="622" y="352"/>
                    </a:lnTo>
                    <a:lnTo>
                      <a:pt x="615" y="393"/>
                    </a:lnTo>
                    <a:lnTo>
                      <a:pt x="604" y="433"/>
                    </a:lnTo>
                    <a:lnTo>
                      <a:pt x="588" y="473"/>
                    </a:lnTo>
                    <a:lnTo>
                      <a:pt x="569" y="510"/>
                    </a:lnTo>
                    <a:lnTo>
                      <a:pt x="546" y="546"/>
                    </a:lnTo>
                    <a:lnTo>
                      <a:pt x="520" y="578"/>
                    </a:lnTo>
                    <a:lnTo>
                      <a:pt x="490" y="609"/>
                    </a:lnTo>
                    <a:lnTo>
                      <a:pt x="459" y="634"/>
                    </a:lnTo>
                    <a:lnTo>
                      <a:pt x="426" y="655"/>
                    </a:lnTo>
                    <a:lnTo>
                      <a:pt x="390" y="671"/>
                    </a:lnTo>
                    <a:lnTo>
                      <a:pt x="352" y="681"/>
                    </a:lnTo>
                    <a:lnTo>
                      <a:pt x="312" y="684"/>
                    </a:lnTo>
                    <a:lnTo>
                      <a:pt x="274" y="681"/>
                    </a:lnTo>
                    <a:lnTo>
                      <a:pt x="236" y="671"/>
                    </a:lnTo>
                    <a:lnTo>
                      <a:pt x="200" y="655"/>
                    </a:lnTo>
                    <a:lnTo>
                      <a:pt x="166" y="634"/>
                    </a:lnTo>
                    <a:lnTo>
                      <a:pt x="134" y="609"/>
                    </a:lnTo>
                    <a:lnTo>
                      <a:pt x="105" y="578"/>
                    </a:lnTo>
                    <a:lnTo>
                      <a:pt x="79" y="546"/>
                    </a:lnTo>
                    <a:lnTo>
                      <a:pt x="57" y="510"/>
                    </a:lnTo>
                    <a:lnTo>
                      <a:pt x="37" y="473"/>
                    </a:lnTo>
                    <a:lnTo>
                      <a:pt x="21" y="433"/>
                    </a:lnTo>
                    <a:lnTo>
                      <a:pt x="10" y="393"/>
                    </a:lnTo>
                    <a:lnTo>
                      <a:pt x="2" y="352"/>
                    </a:lnTo>
                    <a:lnTo>
                      <a:pt x="0" y="312"/>
                    </a:lnTo>
                    <a:lnTo>
                      <a:pt x="3" y="269"/>
                    </a:lnTo>
                    <a:lnTo>
                      <a:pt x="12" y="229"/>
                    </a:lnTo>
                    <a:lnTo>
                      <a:pt x="25" y="191"/>
                    </a:lnTo>
                    <a:lnTo>
                      <a:pt x="43" y="154"/>
                    </a:lnTo>
                    <a:lnTo>
                      <a:pt x="65" y="122"/>
                    </a:lnTo>
                    <a:lnTo>
                      <a:pt x="91" y="91"/>
                    </a:lnTo>
                    <a:lnTo>
                      <a:pt x="122" y="65"/>
                    </a:lnTo>
                    <a:lnTo>
                      <a:pt x="155" y="42"/>
                    </a:lnTo>
                    <a:lnTo>
                      <a:pt x="191" y="24"/>
                    </a:lnTo>
                    <a:lnTo>
                      <a:pt x="230" y="11"/>
                    </a:lnTo>
                    <a:lnTo>
                      <a:pt x="271" y="2"/>
                    </a:lnTo>
                    <a:lnTo>
                      <a:pt x="31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Freeform 30"/>
              <p:cNvSpPr>
                <a:spLocks/>
              </p:cNvSpPr>
              <p:nvPr/>
            </p:nvSpPr>
            <p:spPr bwMode="auto">
              <a:xfrm>
                <a:off x="392" y="715"/>
                <a:ext cx="115" cy="211"/>
              </a:xfrm>
              <a:custGeom>
                <a:avLst/>
                <a:gdLst>
                  <a:gd name="T0" fmla="*/ 700 w 1379"/>
                  <a:gd name="T1" fmla="*/ 64 h 2528"/>
                  <a:gd name="T2" fmla="*/ 814 w 1379"/>
                  <a:gd name="T3" fmla="*/ 710 h 2528"/>
                  <a:gd name="T4" fmla="*/ 762 w 1379"/>
                  <a:gd name="T5" fmla="*/ 1 h 2528"/>
                  <a:gd name="T6" fmla="*/ 891 w 1379"/>
                  <a:gd name="T7" fmla="*/ 15 h 2528"/>
                  <a:gd name="T8" fmla="*/ 1015 w 1379"/>
                  <a:gd name="T9" fmla="*/ 38 h 2528"/>
                  <a:gd name="T10" fmla="*/ 1122 w 1379"/>
                  <a:gd name="T11" fmla="*/ 65 h 2528"/>
                  <a:gd name="T12" fmla="*/ 1202 w 1379"/>
                  <a:gd name="T13" fmla="*/ 89 h 2528"/>
                  <a:gd name="T14" fmla="*/ 1246 w 1379"/>
                  <a:gd name="T15" fmla="*/ 104 h 2528"/>
                  <a:gd name="T16" fmla="*/ 1269 w 1379"/>
                  <a:gd name="T17" fmla="*/ 118 h 2528"/>
                  <a:gd name="T18" fmla="*/ 1298 w 1379"/>
                  <a:gd name="T19" fmla="*/ 137 h 2528"/>
                  <a:gd name="T20" fmla="*/ 1318 w 1379"/>
                  <a:gd name="T21" fmla="*/ 166 h 2528"/>
                  <a:gd name="T22" fmla="*/ 1328 w 1379"/>
                  <a:gd name="T23" fmla="*/ 197 h 2528"/>
                  <a:gd name="T24" fmla="*/ 1379 w 1379"/>
                  <a:gd name="T25" fmla="*/ 639 h 2528"/>
                  <a:gd name="T26" fmla="*/ 1342 w 1379"/>
                  <a:gd name="T27" fmla="*/ 653 h 2528"/>
                  <a:gd name="T28" fmla="*/ 1221 w 1379"/>
                  <a:gd name="T29" fmla="*/ 733 h 2528"/>
                  <a:gd name="T30" fmla="*/ 1094 w 1379"/>
                  <a:gd name="T31" fmla="*/ 314 h 2528"/>
                  <a:gd name="T32" fmla="*/ 1038 w 1379"/>
                  <a:gd name="T33" fmla="*/ 932 h 2528"/>
                  <a:gd name="T34" fmla="*/ 993 w 1379"/>
                  <a:gd name="T35" fmla="*/ 1013 h 2528"/>
                  <a:gd name="T36" fmla="*/ 953 w 1379"/>
                  <a:gd name="T37" fmla="*/ 1111 h 2528"/>
                  <a:gd name="T38" fmla="*/ 938 w 1379"/>
                  <a:gd name="T39" fmla="*/ 1163 h 2528"/>
                  <a:gd name="T40" fmla="*/ 921 w 1379"/>
                  <a:gd name="T41" fmla="*/ 1265 h 2528"/>
                  <a:gd name="T42" fmla="*/ 916 w 1379"/>
                  <a:gd name="T43" fmla="*/ 1401 h 2528"/>
                  <a:gd name="T44" fmla="*/ 930 w 1379"/>
                  <a:gd name="T45" fmla="*/ 1509 h 2528"/>
                  <a:gd name="T46" fmla="*/ 953 w 1379"/>
                  <a:gd name="T47" fmla="*/ 1598 h 2528"/>
                  <a:gd name="T48" fmla="*/ 977 w 1379"/>
                  <a:gd name="T49" fmla="*/ 1662 h 2528"/>
                  <a:gd name="T50" fmla="*/ 1018 w 1379"/>
                  <a:gd name="T51" fmla="*/ 1745 h 2528"/>
                  <a:gd name="T52" fmla="*/ 1067 w 1379"/>
                  <a:gd name="T53" fmla="*/ 1822 h 2528"/>
                  <a:gd name="T54" fmla="*/ 1120 w 1379"/>
                  <a:gd name="T55" fmla="*/ 1884 h 2528"/>
                  <a:gd name="T56" fmla="*/ 1152 w 1379"/>
                  <a:gd name="T57" fmla="*/ 2427 h 2528"/>
                  <a:gd name="T58" fmla="*/ 1104 w 1379"/>
                  <a:gd name="T59" fmla="*/ 2496 h 2528"/>
                  <a:gd name="T60" fmla="*/ 1023 w 1379"/>
                  <a:gd name="T61" fmla="*/ 2528 h 2528"/>
                  <a:gd name="T62" fmla="*/ 982 w 1379"/>
                  <a:gd name="T63" fmla="*/ 2525 h 2528"/>
                  <a:gd name="T64" fmla="*/ 911 w 1379"/>
                  <a:gd name="T65" fmla="*/ 2490 h 2528"/>
                  <a:gd name="T66" fmla="*/ 868 w 1379"/>
                  <a:gd name="T67" fmla="*/ 2421 h 2528"/>
                  <a:gd name="T68" fmla="*/ 756 w 1379"/>
                  <a:gd name="T69" fmla="*/ 1296 h 2528"/>
                  <a:gd name="T70" fmla="*/ 694 w 1379"/>
                  <a:gd name="T71" fmla="*/ 1300 h 2528"/>
                  <a:gd name="T72" fmla="*/ 567 w 1379"/>
                  <a:gd name="T73" fmla="*/ 2392 h 2528"/>
                  <a:gd name="T74" fmla="*/ 537 w 1379"/>
                  <a:gd name="T75" fmla="*/ 2470 h 2528"/>
                  <a:gd name="T76" fmla="*/ 473 w 1379"/>
                  <a:gd name="T77" fmla="*/ 2518 h 2528"/>
                  <a:gd name="T78" fmla="*/ 413 w 1379"/>
                  <a:gd name="T79" fmla="*/ 2528 h 2528"/>
                  <a:gd name="T80" fmla="*/ 351 w 1379"/>
                  <a:gd name="T81" fmla="*/ 2512 h 2528"/>
                  <a:gd name="T82" fmla="*/ 290 w 1379"/>
                  <a:gd name="T83" fmla="*/ 2453 h 2528"/>
                  <a:gd name="T84" fmla="*/ 271 w 1379"/>
                  <a:gd name="T85" fmla="*/ 2368 h 2528"/>
                  <a:gd name="T86" fmla="*/ 335 w 1379"/>
                  <a:gd name="T87" fmla="*/ 314 h 2528"/>
                  <a:gd name="T88" fmla="*/ 228 w 1379"/>
                  <a:gd name="T89" fmla="*/ 1173 h 2528"/>
                  <a:gd name="T90" fmla="*/ 173 w 1379"/>
                  <a:gd name="T91" fmla="*/ 1222 h 2528"/>
                  <a:gd name="T92" fmla="*/ 115 w 1379"/>
                  <a:gd name="T93" fmla="*/ 1233 h 2528"/>
                  <a:gd name="T94" fmla="*/ 62 w 1379"/>
                  <a:gd name="T95" fmla="*/ 1218 h 2528"/>
                  <a:gd name="T96" fmla="*/ 13 w 1379"/>
                  <a:gd name="T97" fmla="*/ 1167 h 2528"/>
                  <a:gd name="T98" fmla="*/ 0 w 1379"/>
                  <a:gd name="T99" fmla="*/ 1097 h 2528"/>
                  <a:gd name="T100" fmla="*/ 102 w 1379"/>
                  <a:gd name="T101" fmla="*/ 197 h 2528"/>
                  <a:gd name="T102" fmla="*/ 112 w 1379"/>
                  <a:gd name="T103" fmla="*/ 165 h 2528"/>
                  <a:gd name="T104" fmla="*/ 124 w 1379"/>
                  <a:gd name="T105" fmla="*/ 149 h 2528"/>
                  <a:gd name="T106" fmla="*/ 151 w 1379"/>
                  <a:gd name="T107" fmla="*/ 122 h 2528"/>
                  <a:gd name="T108" fmla="*/ 179 w 1379"/>
                  <a:gd name="T109" fmla="*/ 106 h 2528"/>
                  <a:gd name="T110" fmla="*/ 208 w 1379"/>
                  <a:gd name="T111" fmla="*/ 96 h 2528"/>
                  <a:gd name="T112" fmla="*/ 279 w 1379"/>
                  <a:gd name="T113" fmla="*/ 74 h 2528"/>
                  <a:gd name="T114" fmla="*/ 377 w 1379"/>
                  <a:gd name="T115" fmla="*/ 47 h 2528"/>
                  <a:gd name="T116" fmla="*/ 496 w 1379"/>
                  <a:gd name="T117" fmla="*/ 21 h 2528"/>
                  <a:gd name="T118" fmla="*/ 624 w 1379"/>
                  <a:gd name="T119" fmla="*/ 3 h 2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379" h="2528">
                    <a:moveTo>
                      <a:pt x="667" y="0"/>
                    </a:moveTo>
                    <a:lnTo>
                      <a:pt x="699" y="64"/>
                    </a:lnTo>
                    <a:lnTo>
                      <a:pt x="700" y="64"/>
                    </a:lnTo>
                    <a:lnTo>
                      <a:pt x="616" y="710"/>
                    </a:lnTo>
                    <a:lnTo>
                      <a:pt x="715" y="883"/>
                    </a:lnTo>
                    <a:lnTo>
                      <a:pt x="814" y="710"/>
                    </a:lnTo>
                    <a:lnTo>
                      <a:pt x="731" y="64"/>
                    </a:lnTo>
                    <a:lnTo>
                      <a:pt x="731" y="64"/>
                    </a:lnTo>
                    <a:lnTo>
                      <a:pt x="762" y="1"/>
                    </a:lnTo>
                    <a:lnTo>
                      <a:pt x="805" y="4"/>
                    </a:lnTo>
                    <a:lnTo>
                      <a:pt x="849" y="9"/>
                    </a:lnTo>
                    <a:lnTo>
                      <a:pt x="891" y="15"/>
                    </a:lnTo>
                    <a:lnTo>
                      <a:pt x="934" y="21"/>
                    </a:lnTo>
                    <a:lnTo>
                      <a:pt x="975" y="30"/>
                    </a:lnTo>
                    <a:lnTo>
                      <a:pt x="1015" y="38"/>
                    </a:lnTo>
                    <a:lnTo>
                      <a:pt x="1053" y="47"/>
                    </a:lnTo>
                    <a:lnTo>
                      <a:pt x="1088" y="56"/>
                    </a:lnTo>
                    <a:lnTo>
                      <a:pt x="1122" y="65"/>
                    </a:lnTo>
                    <a:lnTo>
                      <a:pt x="1152" y="74"/>
                    </a:lnTo>
                    <a:lnTo>
                      <a:pt x="1178" y="82"/>
                    </a:lnTo>
                    <a:lnTo>
                      <a:pt x="1202" y="89"/>
                    </a:lnTo>
                    <a:lnTo>
                      <a:pt x="1221" y="96"/>
                    </a:lnTo>
                    <a:lnTo>
                      <a:pt x="1236" y="101"/>
                    </a:lnTo>
                    <a:lnTo>
                      <a:pt x="1246" y="104"/>
                    </a:lnTo>
                    <a:lnTo>
                      <a:pt x="1250" y="106"/>
                    </a:lnTo>
                    <a:lnTo>
                      <a:pt x="1260" y="111"/>
                    </a:lnTo>
                    <a:lnTo>
                      <a:pt x="1269" y="118"/>
                    </a:lnTo>
                    <a:lnTo>
                      <a:pt x="1279" y="122"/>
                    </a:lnTo>
                    <a:lnTo>
                      <a:pt x="1288" y="128"/>
                    </a:lnTo>
                    <a:lnTo>
                      <a:pt x="1298" y="137"/>
                    </a:lnTo>
                    <a:lnTo>
                      <a:pt x="1306" y="149"/>
                    </a:lnTo>
                    <a:lnTo>
                      <a:pt x="1312" y="157"/>
                    </a:lnTo>
                    <a:lnTo>
                      <a:pt x="1318" y="166"/>
                    </a:lnTo>
                    <a:lnTo>
                      <a:pt x="1323" y="178"/>
                    </a:lnTo>
                    <a:lnTo>
                      <a:pt x="1326" y="192"/>
                    </a:lnTo>
                    <a:lnTo>
                      <a:pt x="1328" y="197"/>
                    </a:lnTo>
                    <a:lnTo>
                      <a:pt x="1330" y="202"/>
                    </a:lnTo>
                    <a:lnTo>
                      <a:pt x="1332" y="208"/>
                    </a:lnTo>
                    <a:lnTo>
                      <a:pt x="1379" y="639"/>
                    </a:lnTo>
                    <a:lnTo>
                      <a:pt x="1362" y="646"/>
                    </a:lnTo>
                    <a:lnTo>
                      <a:pt x="1344" y="654"/>
                    </a:lnTo>
                    <a:lnTo>
                      <a:pt x="1342" y="653"/>
                    </a:lnTo>
                    <a:lnTo>
                      <a:pt x="1302" y="678"/>
                    </a:lnTo>
                    <a:lnTo>
                      <a:pt x="1261" y="704"/>
                    </a:lnTo>
                    <a:lnTo>
                      <a:pt x="1221" y="733"/>
                    </a:lnTo>
                    <a:lnTo>
                      <a:pt x="1183" y="764"/>
                    </a:lnTo>
                    <a:lnTo>
                      <a:pt x="1148" y="797"/>
                    </a:lnTo>
                    <a:lnTo>
                      <a:pt x="1094" y="314"/>
                    </a:lnTo>
                    <a:lnTo>
                      <a:pt x="1061" y="304"/>
                    </a:lnTo>
                    <a:lnTo>
                      <a:pt x="1061" y="900"/>
                    </a:lnTo>
                    <a:lnTo>
                      <a:pt x="1038" y="932"/>
                    </a:lnTo>
                    <a:lnTo>
                      <a:pt x="1018" y="966"/>
                    </a:lnTo>
                    <a:lnTo>
                      <a:pt x="1011" y="978"/>
                    </a:lnTo>
                    <a:lnTo>
                      <a:pt x="993" y="1013"/>
                    </a:lnTo>
                    <a:lnTo>
                      <a:pt x="977" y="1049"/>
                    </a:lnTo>
                    <a:lnTo>
                      <a:pt x="967" y="1075"/>
                    </a:lnTo>
                    <a:lnTo>
                      <a:pt x="953" y="1111"/>
                    </a:lnTo>
                    <a:lnTo>
                      <a:pt x="942" y="1150"/>
                    </a:lnTo>
                    <a:lnTo>
                      <a:pt x="940" y="1156"/>
                    </a:lnTo>
                    <a:lnTo>
                      <a:pt x="938" y="1163"/>
                    </a:lnTo>
                    <a:lnTo>
                      <a:pt x="930" y="1202"/>
                    </a:lnTo>
                    <a:lnTo>
                      <a:pt x="924" y="1241"/>
                    </a:lnTo>
                    <a:lnTo>
                      <a:pt x="921" y="1265"/>
                    </a:lnTo>
                    <a:lnTo>
                      <a:pt x="916" y="1310"/>
                    </a:lnTo>
                    <a:lnTo>
                      <a:pt x="914" y="1355"/>
                    </a:lnTo>
                    <a:lnTo>
                      <a:pt x="916" y="1401"/>
                    </a:lnTo>
                    <a:lnTo>
                      <a:pt x="921" y="1446"/>
                    </a:lnTo>
                    <a:lnTo>
                      <a:pt x="924" y="1470"/>
                    </a:lnTo>
                    <a:lnTo>
                      <a:pt x="930" y="1509"/>
                    </a:lnTo>
                    <a:lnTo>
                      <a:pt x="938" y="1548"/>
                    </a:lnTo>
                    <a:lnTo>
                      <a:pt x="942" y="1561"/>
                    </a:lnTo>
                    <a:lnTo>
                      <a:pt x="953" y="1598"/>
                    </a:lnTo>
                    <a:lnTo>
                      <a:pt x="967" y="1636"/>
                    </a:lnTo>
                    <a:lnTo>
                      <a:pt x="972" y="1650"/>
                    </a:lnTo>
                    <a:lnTo>
                      <a:pt x="977" y="1662"/>
                    </a:lnTo>
                    <a:lnTo>
                      <a:pt x="993" y="1698"/>
                    </a:lnTo>
                    <a:lnTo>
                      <a:pt x="1011" y="1731"/>
                    </a:lnTo>
                    <a:lnTo>
                      <a:pt x="1018" y="1745"/>
                    </a:lnTo>
                    <a:lnTo>
                      <a:pt x="1039" y="1780"/>
                    </a:lnTo>
                    <a:lnTo>
                      <a:pt x="1062" y="1813"/>
                    </a:lnTo>
                    <a:lnTo>
                      <a:pt x="1067" y="1822"/>
                    </a:lnTo>
                    <a:lnTo>
                      <a:pt x="1074" y="1829"/>
                    </a:lnTo>
                    <a:lnTo>
                      <a:pt x="1097" y="1857"/>
                    </a:lnTo>
                    <a:lnTo>
                      <a:pt x="1120" y="1884"/>
                    </a:lnTo>
                    <a:lnTo>
                      <a:pt x="1158" y="2368"/>
                    </a:lnTo>
                    <a:lnTo>
                      <a:pt x="1158" y="2399"/>
                    </a:lnTo>
                    <a:lnTo>
                      <a:pt x="1152" y="2427"/>
                    </a:lnTo>
                    <a:lnTo>
                      <a:pt x="1141" y="2453"/>
                    </a:lnTo>
                    <a:lnTo>
                      <a:pt x="1124" y="2476"/>
                    </a:lnTo>
                    <a:lnTo>
                      <a:pt x="1104" y="2496"/>
                    </a:lnTo>
                    <a:lnTo>
                      <a:pt x="1080" y="2512"/>
                    </a:lnTo>
                    <a:lnTo>
                      <a:pt x="1053" y="2522"/>
                    </a:lnTo>
                    <a:lnTo>
                      <a:pt x="1023" y="2528"/>
                    </a:lnTo>
                    <a:lnTo>
                      <a:pt x="1017" y="2528"/>
                    </a:lnTo>
                    <a:lnTo>
                      <a:pt x="1011" y="2528"/>
                    </a:lnTo>
                    <a:lnTo>
                      <a:pt x="982" y="2525"/>
                    </a:lnTo>
                    <a:lnTo>
                      <a:pt x="956" y="2518"/>
                    </a:lnTo>
                    <a:lnTo>
                      <a:pt x="932" y="2505"/>
                    </a:lnTo>
                    <a:lnTo>
                      <a:pt x="911" y="2490"/>
                    </a:lnTo>
                    <a:lnTo>
                      <a:pt x="892" y="2470"/>
                    </a:lnTo>
                    <a:lnTo>
                      <a:pt x="879" y="2447"/>
                    </a:lnTo>
                    <a:lnTo>
                      <a:pt x="868" y="2421"/>
                    </a:lnTo>
                    <a:lnTo>
                      <a:pt x="863" y="2392"/>
                    </a:lnTo>
                    <a:lnTo>
                      <a:pt x="775" y="1288"/>
                    </a:lnTo>
                    <a:lnTo>
                      <a:pt x="756" y="1296"/>
                    </a:lnTo>
                    <a:lnTo>
                      <a:pt x="736" y="1300"/>
                    </a:lnTo>
                    <a:lnTo>
                      <a:pt x="715" y="1301"/>
                    </a:lnTo>
                    <a:lnTo>
                      <a:pt x="694" y="1300"/>
                    </a:lnTo>
                    <a:lnTo>
                      <a:pt x="674" y="1295"/>
                    </a:lnTo>
                    <a:lnTo>
                      <a:pt x="656" y="1287"/>
                    </a:lnTo>
                    <a:lnTo>
                      <a:pt x="567" y="2392"/>
                    </a:lnTo>
                    <a:lnTo>
                      <a:pt x="561" y="2421"/>
                    </a:lnTo>
                    <a:lnTo>
                      <a:pt x="552" y="2446"/>
                    </a:lnTo>
                    <a:lnTo>
                      <a:pt x="537" y="2470"/>
                    </a:lnTo>
                    <a:lnTo>
                      <a:pt x="518" y="2490"/>
                    </a:lnTo>
                    <a:lnTo>
                      <a:pt x="498" y="2505"/>
                    </a:lnTo>
                    <a:lnTo>
                      <a:pt x="473" y="2518"/>
                    </a:lnTo>
                    <a:lnTo>
                      <a:pt x="447" y="2525"/>
                    </a:lnTo>
                    <a:lnTo>
                      <a:pt x="419" y="2528"/>
                    </a:lnTo>
                    <a:lnTo>
                      <a:pt x="413" y="2528"/>
                    </a:lnTo>
                    <a:lnTo>
                      <a:pt x="407" y="2528"/>
                    </a:lnTo>
                    <a:lnTo>
                      <a:pt x="377" y="2522"/>
                    </a:lnTo>
                    <a:lnTo>
                      <a:pt x="351" y="2512"/>
                    </a:lnTo>
                    <a:lnTo>
                      <a:pt x="327" y="2496"/>
                    </a:lnTo>
                    <a:lnTo>
                      <a:pt x="306" y="2476"/>
                    </a:lnTo>
                    <a:lnTo>
                      <a:pt x="290" y="2453"/>
                    </a:lnTo>
                    <a:lnTo>
                      <a:pt x="278" y="2427"/>
                    </a:lnTo>
                    <a:lnTo>
                      <a:pt x="271" y="2399"/>
                    </a:lnTo>
                    <a:lnTo>
                      <a:pt x="271" y="2368"/>
                    </a:lnTo>
                    <a:lnTo>
                      <a:pt x="370" y="1147"/>
                    </a:lnTo>
                    <a:lnTo>
                      <a:pt x="370" y="304"/>
                    </a:lnTo>
                    <a:lnTo>
                      <a:pt x="335" y="314"/>
                    </a:lnTo>
                    <a:lnTo>
                      <a:pt x="245" y="1124"/>
                    </a:lnTo>
                    <a:lnTo>
                      <a:pt x="239" y="1150"/>
                    </a:lnTo>
                    <a:lnTo>
                      <a:pt x="228" y="1173"/>
                    </a:lnTo>
                    <a:lnTo>
                      <a:pt x="214" y="1193"/>
                    </a:lnTo>
                    <a:lnTo>
                      <a:pt x="195" y="1210"/>
                    </a:lnTo>
                    <a:lnTo>
                      <a:pt x="173" y="1222"/>
                    </a:lnTo>
                    <a:lnTo>
                      <a:pt x="149" y="1231"/>
                    </a:lnTo>
                    <a:lnTo>
                      <a:pt x="123" y="1233"/>
                    </a:lnTo>
                    <a:lnTo>
                      <a:pt x="115" y="1233"/>
                    </a:lnTo>
                    <a:lnTo>
                      <a:pt x="109" y="1233"/>
                    </a:lnTo>
                    <a:lnTo>
                      <a:pt x="85" y="1228"/>
                    </a:lnTo>
                    <a:lnTo>
                      <a:pt x="62" y="1218"/>
                    </a:lnTo>
                    <a:lnTo>
                      <a:pt x="43" y="1205"/>
                    </a:lnTo>
                    <a:lnTo>
                      <a:pt x="26" y="1187"/>
                    </a:lnTo>
                    <a:lnTo>
                      <a:pt x="13" y="1167"/>
                    </a:lnTo>
                    <a:lnTo>
                      <a:pt x="4" y="1145"/>
                    </a:lnTo>
                    <a:lnTo>
                      <a:pt x="0" y="1122"/>
                    </a:lnTo>
                    <a:lnTo>
                      <a:pt x="0" y="1097"/>
                    </a:lnTo>
                    <a:lnTo>
                      <a:pt x="98" y="208"/>
                    </a:lnTo>
                    <a:lnTo>
                      <a:pt x="100" y="202"/>
                    </a:lnTo>
                    <a:lnTo>
                      <a:pt x="102" y="197"/>
                    </a:lnTo>
                    <a:lnTo>
                      <a:pt x="104" y="192"/>
                    </a:lnTo>
                    <a:lnTo>
                      <a:pt x="107" y="178"/>
                    </a:lnTo>
                    <a:lnTo>
                      <a:pt x="112" y="165"/>
                    </a:lnTo>
                    <a:lnTo>
                      <a:pt x="116" y="159"/>
                    </a:lnTo>
                    <a:lnTo>
                      <a:pt x="119" y="154"/>
                    </a:lnTo>
                    <a:lnTo>
                      <a:pt x="124" y="149"/>
                    </a:lnTo>
                    <a:lnTo>
                      <a:pt x="133" y="139"/>
                    </a:lnTo>
                    <a:lnTo>
                      <a:pt x="142" y="128"/>
                    </a:lnTo>
                    <a:lnTo>
                      <a:pt x="151" y="122"/>
                    </a:lnTo>
                    <a:lnTo>
                      <a:pt x="160" y="118"/>
                    </a:lnTo>
                    <a:lnTo>
                      <a:pt x="170" y="111"/>
                    </a:lnTo>
                    <a:lnTo>
                      <a:pt x="179" y="106"/>
                    </a:lnTo>
                    <a:lnTo>
                      <a:pt x="184" y="104"/>
                    </a:lnTo>
                    <a:lnTo>
                      <a:pt x="194" y="101"/>
                    </a:lnTo>
                    <a:lnTo>
                      <a:pt x="208" y="96"/>
                    </a:lnTo>
                    <a:lnTo>
                      <a:pt x="228" y="89"/>
                    </a:lnTo>
                    <a:lnTo>
                      <a:pt x="251" y="82"/>
                    </a:lnTo>
                    <a:lnTo>
                      <a:pt x="279" y="74"/>
                    </a:lnTo>
                    <a:lnTo>
                      <a:pt x="309" y="65"/>
                    </a:lnTo>
                    <a:lnTo>
                      <a:pt x="341" y="56"/>
                    </a:lnTo>
                    <a:lnTo>
                      <a:pt x="377" y="47"/>
                    </a:lnTo>
                    <a:lnTo>
                      <a:pt x="416" y="38"/>
                    </a:lnTo>
                    <a:lnTo>
                      <a:pt x="455" y="30"/>
                    </a:lnTo>
                    <a:lnTo>
                      <a:pt x="496" y="21"/>
                    </a:lnTo>
                    <a:lnTo>
                      <a:pt x="538" y="14"/>
                    </a:lnTo>
                    <a:lnTo>
                      <a:pt x="581" y="9"/>
                    </a:lnTo>
                    <a:lnTo>
                      <a:pt x="624" y="3"/>
                    </a:lnTo>
                    <a:lnTo>
                      <a:pt x="66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31"/>
              <p:cNvSpPr>
                <a:spLocks/>
              </p:cNvSpPr>
              <p:nvPr/>
            </p:nvSpPr>
            <p:spPr bwMode="auto">
              <a:xfrm>
                <a:off x="561" y="715"/>
                <a:ext cx="115" cy="211"/>
              </a:xfrm>
              <a:custGeom>
                <a:avLst/>
                <a:gdLst>
                  <a:gd name="T0" fmla="*/ 650 w 1380"/>
                  <a:gd name="T1" fmla="*/ 64 h 2528"/>
                  <a:gd name="T2" fmla="*/ 764 w 1380"/>
                  <a:gd name="T3" fmla="*/ 710 h 2528"/>
                  <a:gd name="T4" fmla="*/ 713 w 1380"/>
                  <a:gd name="T5" fmla="*/ 1 h 2528"/>
                  <a:gd name="T6" fmla="*/ 841 w 1380"/>
                  <a:gd name="T7" fmla="*/ 15 h 2528"/>
                  <a:gd name="T8" fmla="*/ 964 w 1380"/>
                  <a:gd name="T9" fmla="*/ 38 h 2528"/>
                  <a:gd name="T10" fmla="*/ 1071 w 1380"/>
                  <a:gd name="T11" fmla="*/ 65 h 2528"/>
                  <a:gd name="T12" fmla="*/ 1151 w 1380"/>
                  <a:gd name="T13" fmla="*/ 89 h 2528"/>
                  <a:gd name="T14" fmla="*/ 1195 w 1380"/>
                  <a:gd name="T15" fmla="*/ 104 h 2528"/>
                  <a:gd name="T16" fmla="*/ 1219 w 1380"/>
                  <a:gd name="T17" fmla="*/ 118 h 2528"/>
                  <a:gd name="T18" fmla="*/ 1247 w 1380"/>
                  <a:gd name="T19" fmla="*/ 137 h 2528"/>
                  <a:gd name="T20" fmla="*/ 1268 w 1380"/>
                  <a:gd name="T21" fmla="*/ 166 h 2528"/>
                  <a:gd name="T22" fmla="*/ 1277 w 1380"/>
                  <a:gd name="T23" fmla="*/ 196 h 2528"/>
                  <a:gd name="T24" fmla="*/ 1281 w 1380"/>
                  <a:gd name="T25" fmla="*/ 208 h 2528"/>
                  <a:gd name="T26" fmla="*/ 1376 w 1380"/>
                  <a:gd name="T27" fmla="*/ 1145 h 2528"/>
                  <a:gd name="T28" fmla="*/ 1337 w 1380"/>
                  <a:gd name="T29" fmla="*/ 1205 h 2528"/>
                  <a:gd name="T30" fmla="*/ 1271 w 1380"/>
                  <a:gd name="T31" fmla="*/ 1233 h 2528"/>
                  <a:gd name="T32" fmla="*/ 1231 w 1380"/>
                  <a:gd name="T33" fmla="*/ 1231 h 2528"/>
                  <a:gd name="T34" fmla="*/ 1166 w 1380"/>
                  <a:gd name="T35" fmla="*/ 1194 h 2528"/>
                  <a:gd name="T36" fmla="*/ 1135 w 1380"/>
                  <a:gd name="T37" fmla="*/ 1124 h 2528"/>
                  <a:gd name="T38" fmla="*/ 1011 w 1380"/>
                  <a:gd name="T39" fmla="*/ 1147 h 2528"/>
                  <a:gd name="T40" fmla="*/ 1101 w 1380"/>
                  <a:gd name="T41" fmla="*/ 2427 h 2528"/>
                  <a:gd name="T42" fmla="*/ 1053 w 1380"/>
                  <a:gd name="T43" fmla="*/ 2496 h 2528"/>
                  <a:gd name="T44" fmla="*/ 973 w 1380"/>
                  <a:gd name="T45" fmla="*/ 2528 h 2528"/>
                  <a:gd name="T46" fmla="*/ 933 w 1380"/>
                  <a:gd name="T47" fmla="*/ 2525 h 2528"/>
                  <a:gd name="T48" fmla="*/ 860 w 1380"/>
                  <a:gd name="T49" fmla="*/ 2490 h 2528"/>
                  <a:gd name="T50" fmla="*/ 818 w 1380"/>
                  <a:gd name="T51" fmla="*/ 2421 h 2528"/>
                  <a:gd name="T52" fmla="*/ 705 w 1380"/>
                  <a:gd name="T53" fmla="*/ 1296 h 2528"/>
                  <a:gd name="T54" fmla="*/ 643 w 1380"/>
                  <a:gd name="T55" fmla="*/ 1300 h 2528"/>
                  <a:gd name="T56" fmla="*/ 517 w 1380"/>
                  <a:gd name="T57" fmla="*/ 2392 h 2528"/>
                  <a:gd name="T58" fmla="*/ 487 w 1380"/>
                  <a:gd name="T59" fmla="*/ 2470 h 2528"/>
                  <a:gd name="T60" fmla="*/ 424 w 1380"/>
                  <a:gd name="T61" fmla="*/ 2518 h 2528"/>
                  <a:gd name="T62" fmla="*/ 363 w 1380"/>
                  <a:gd name="T63" fmla="*/ 2528 h 2528"/>
                  <a:gd name="T64" fmla="*/ 300 w 1380"/>
                  <a:gd name="T65" fmla="*/ 2512 h 2528"/>
                  <a:gd name="T66" fmla="*/ 239 w 1380"/>
                  <a:gd name="T67" fmla="*/ 2453 h 2528"/>
                  <a:gd name="T68" fmla="*/ 221 w 1380"/>
                  <a:gd name="T69" fmla="*/ 2368 h 2528"/>
                  <a:gd name="T70" fmla="*/ 306 w 1380"/>
                  <a:gd name="T71" fmla="*/ 1829 h 2528"/>
                  <a:gd name="T72" fmla="*/ 341 w 1380"/>
                  <a:gd name="T73" fmla="*/ 1780 h 2528"/>
                  <a:gd name="T74" fmla="*/ 387 w 1380"/>
                  <a:gd name="T75" fmla="*/ 1698 h 2528"/>
                  <a:gd name="T76" fmla="*/ 427 w 1380"/>
                  <a:gd name="T77" fmla="*/ 1598 h 2528"/>
                  <a:gd name="T78" fmla="*/ 450 w 1380"/>
                  <a:gd name="T79" fmla="*/ 1509 h 2528"/>
                  <a:gd name="T80" fmla="*/ 459 w 1380"/>
                  <a:gd name="T81" fmla="*/ 1446 h 2528"/>
                  <a:gd name="T82" fmla="*/ 463 w 1380"/>
                  <a:gd name="T83" fmla="*/ 1310 h 2528"/>
                  <a:gd name="T84" fmla="*/ 450 w 1380"/>
                  <a:gd name="T85" fmla="*/ 1202 h 2528"/>
                  <a:gd name="T86" fmla="*/ 438 w 1380"/>
                  <a:gd name="T87" fmla="*/ 1150 h 2528"/>
                  <a:gd name="T88" fmla="*/ 403 w 1380"/>
                  <a:gd name="T89" fmla="*/ 1049 h 2528"/>
                  <a:gd name="T90" fmla="*/ 362 w 1380"/>
                  <a:gd name="T91" fmla="*/ 966 h 2528"/>
                  <a:gd name="T92" fmla="*/ 319 w 1380"/>
                  <a:gd name="T93" fmla="*/ 304 h 2528"/>
                  <a:gd name="T94" fmla="*/ 196 w 1380"/>
                  <a:gd name="T95" fmla="*/ 764 h 2528"/>
                  <a:gd name="T96" fmla="*/ 78 w 1380"/>
                  <a:gd name="T97" fmla="*/ 678 h 2528"/>
                  <a:gd name="T98" fmla="*/ 18 w 1380"/>
                  <a:gd name="T99" fmla="*/ 646 h 2528"/>
                  <a:gd name="T100" fmla="*/ 50 w 1380"/>
                  <a:gd name="T101" fmla="*/ 203 h 2528"/>
                  <a:gd name="T102" fmla="*/ 54 w 1380"/>
                  <a:gd name="T103" fmla="*/ 192 h 2528"/>
                  <a:gd name="T104" fmla="*/ 65 w 1380"/>
                  <a:gd name="T105" fmla="*/ 159 h 2528"/>
                  <a:gd name="T106" fmla="*/ 82 w 1380"/>
                  <a:gd name="T107" fmla="*/ 139 h 2528"/>
                  <a:gd name="T108" fmla="*/ 110 w 1380"/>
                  <a:gd name="T109" fmla="*/ 118 h 2528"/>
                  <a:gd name="T110" fmla="*/ 133 w 1380"/>
                  <a:gd name="T111" fmla="*/ 104 h 2528"/>
                  <a:gd name="T112" fmla="*/ 177 w 1380"/>
                  <a:gd name="T113" fmla="*/ 89 h 2528"/>
                  <a:gd name="T114" fmla="*/ 258 w 1380"/>
                  <a:gd name="T115" fmla="*/ 65 h 2528"/>
                  <a:gd name="T116" fmla="*/ 365 w 1380"/>
                  <a:gd name="T117" fmla="*/ 38 h 2528"/>
                  <a:gd name="T118" fmla="*/ 489 w 1380"/>
                  <a:gd name="T119" fmla="*/ 14 h 2528"/>
                  <a:gd name="T120" fmla="*/ 617 w 1380"/>
                  <a:gd name="T121" fmla="*/ 0 h 2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80" h="2528">
                    <a:moveTo>
                      <a:pt x="617" y="0"/>
                    </a:moveTo>
                    <a:lnTo>
                      <a:pt x="649" y="64"/>
                    </a:lnTo>
                    <a:lnTo>
                      <a:pt x="650" y="64"/>
                    </a:lnTo>
                    <a:lnTo>
                      <a:pt x="566" y="710"/>
                    </a:lnTo>
                    <a:lnTo>
                      <a:pt x="664" y="883"/>
                    </a:lnTo>
                    <a:lnTo>
                      <a:pt x="764" y="710"/>
                    </a:lnTo>
                    <a:lnTo>
                      <a:pt x="680" y="64"/>
                    </a:lnTo>
                    <a:lnTo>
                      <a:pt x="681" y="64"/>
                    </a:lnTo>
                    <a:lnTo>
                      <a:pt x="713" y="1"/>
                    </a:lnTo>
                    <a:lnTo>
                      <a:pt x="756" y="4"/>
                    </a:lnTo>
                    <a:lnTo>
                      <a:pt x="798" y="9"/>
                    </a:lnTo>
                    <a:lnTo>
                      <a:pt x="841" y="15"/>
                    </a:lnTo>
                    <a:lnTo>
                      <a:pt x="883" y="21"/>
                    </a:lnTo>
                    <a:lnTo>
                      <a:pt x="925" y="30"/>
                    </a:lnTo>
                    <a:lnTo>
                      <a:pt x="964" y="38"/>
                    </a:lnTo>
                    <a:lnTo>
                      <a:pt x="1003" y="47"/>
                    </a:lnTo>
                    <a:lnTo>
                      <a:pt x="1038" y="56"/>
                    </a:lnTo>
                    <a:lnTo>
                      <a:pt x="1071" y="65"/>
                    </a:lnTo>
                    <a:lnTo>
                      <a:pt x="1101" y="74"/>
                    </a:lnTo>
                    <a:lnTo>
                      <a:pt x="1128" y="82"/>
                    </a:lnTo>
                    <a:lnTo>
                      <a:pt x="1151" y="89"/>
                    </a:lnTo>
                    <a:lnTo>
                      <a:pt x="1171" y="96"/>
                    </a:lnTo>
                    <a:lnTo>
                      <a:pt x="1186" y="101"/>
                    </a:lnTo>
                    <a:lnTo>
                      <a:pt x="1195" y="104"/>
                    </a:lnTo>
                    <a:lnTo>
                      <a:pt x="1201" y="106"/>
                    </a:lnTo>
                    <a:lnTo>
                      <a:pt x="1210" y="111"/>
                    </a:lnTo>
                    <a:lnTo>
                      <a:pt x="1219" y="118"/>
                    </a:lnTo>
                    <a:lnTo>
                      <a:pt x="1229" y="122"/>
                    </a:lnTo>
                    <a:lnTo>
                      <a:pt x="1237" y="128"/>
                    </a:lnTo>
                    <a:lnTo>
                      <a:pt x="1247" y="137"/>
                    </a:lnTo>
                    <a:lnTo>
                      <a:pt x="1255" y="149"/>
                    </a:lnTo>
                    <a:lnTo>
                      <a:pt x="1261" y="157"/>
                    </a:lnTo>
                    <a:lnTo>
                      <a:pt x="1268" y="166"/>
                    </a:lnTo>
                    <a:lnTo>
                      <a:pt x="1272" y="178"/>
                    </a:lnTo>
                    <a:lnTo>
                      <a:pt x="1276" y="192"/>
                    </a:lnTo>
                    <a:lnTo>
                      <a:pt x="1277" y="196"/>
                    </a:lnTo>
                    <a:lnTo>
                      <a:pt x="1279" y="199"/>
                    </a:lnTo>
                    <a:lnTo>
                      <a:pt x="1280" y="203"/>
                    </a:lnTo>
                    <a:lnTo>
                      <a:pt x="1281" y="208"/>
                    </a:lnTo>
                    <a:lnTo>
                      <a:pt x="1380" y="1097"/>
                    </a:lnTo>
                    <a:lnTo>
                      <a:pt x="1380" y="1122"/>
                    </a:lnTo>
                    <a:lnTo>
                      <a:pt x="1376" y="1145"/>
                    </a:lnTo>
                    <a:lnTo>
                      <a:pt x="1367" y="1167"/>
                    </a:lnTo>
                    <a:lnTo>
                      <a:pt x="1354" y="1187"/>
                    </a:lnTo>
                    <a:lnTo>
                      <a:pt x="1337" y="1205"/>
                    </a:lnTo>
                    <a:lnTo>
                      <a:pt x="1318" y="1218"/>
                    </a:lnTo>
                    <a:lnTo>
                      <a:pt x="1295" y="1228"/>
                    </a:lnTo>
                    <a:lnTo>
                      <a:pt x="1271" y="1233"/>
                    </a:lnTo>
                    <a:lnTo>
                      <a:pt x="1263" y="1234"/>
                    </a:lnTo>
                    <a:lnTo>
                      <a:pt x="1257" y="1234"/>
                    </a:lnTo>
                    <a:lnTo>
                      <a:pt x="1231" y="1231"/>
                    </a:lnTo>
                    <a:lnTo>
                      <a:pt x="1207" y="1224"/>
                    </a:lnTo>
                    <a:lnTo>
                      <a:pt x="1185" y="1211"/>
                    </a:lnTo>
                    <a:lnTo>
                      <a:pt x="1166" y="1194"/>
                    </a:lnTo>
                    <a:lnTo>
                      <a:pt x="1151" y="1173"/>
                    </a:lnTo>
                    <a:lnTo>
                      <a:pt x="1140" y="1150"/>
                    </a:lnTo>
                    <a:lnTo>
                      <a:pt x="1135" y="1124"/>
                    </a:lnTo>
                    <a:lnTo>
                      <a:pt x="1045" y="314"/>
                    </a:lnTo>
                    <a:lnTo>
                      <a:pt x="1011" y="304"/>
                    </a:lnTo>
                    <a:lnTo>
                      <a:pt x="1011" y="1147"/>
                    </a:lnTo>
                    <a:lnTo>
                      <a:pt x="1108" y="2368"/>
                    </a:lnTo>
                    <a:lnTo>
                      <a:pt x="1107" y="2399"/>
                    </a:lnTo>
                    <a:lnTo>
                      <a:pt x="1101" y="2427"/>
                    </a:lnTo>
                    <a:lnTo>
                      <a:pt x="1090" y="2453"/>
                    </a:lnTo>
                    <a:lnTo>
                      <a:pt x="1074" y="2476"/>
                    </a:lnTo>
                    <a:lnTo>
                      <a:pt x="1053" y="2496"/>
                    </a:lnTo>
                    <a:lnTo>
                      <a:pt x="1030" y="2512"/>
                    </a:lnTo>
                    <a:lnTo>
                      <a:pt x="1003" y="2522"/>
                    </a:lnTo>
                    <a:lnTo>
                      <a:pt x="973" y="2528"/>
                    </a:lnTo>
                    <a:lnTo>
                      <a:pt x="967" y="2528"/>
                    </a:lnTo>
                    <a:lnTo>
                      <a:pt x="961" y="2528"/>
                    </a:lnTo>
                    <a:lnTo>
                      <a:pt x="933" y="2525"/>
                    </a:lnTo>
                    <a:lnTo>
                      <a:pt x="906" y="2518"/>
                    </a:lnTo>
                    <a:lnTo>
                      <a:pt x="882" y="2505"/>
                    </a:lnTo>
                    <a:lnTo>
                      <a:pt x="860" y="2490"/>
                    </a:lnTo>
                    <a:lnTo>
                      <a:pt x="842" y="2470"/>
                    </a:lnTo>
                    <a:lnTo>
                      <a:pt x="828" y="2447"/>
                    </a:lnTo>
                    <a:lnTo>
                      <a:pt x="818" y="2421"/>
                    </a:lnTo>
                    <a:lnTo>
                      <a:pt x="813" y="2392"/>
                    </a:lnTo>
                    <a:lnTo>
                      <a:pt x="724" y="1288"/>
                    </a:lnTo>
                    <a:lnTo>
                      <a:pt x="705" y="1296"/>
                    </a:lnTo>
                    <a:lnTo>
                      <a:pt x="685" y="1300"/>
                    </a:lnTo>
                    <a:lnTo>
                      <a:pt x="664" y="1301"/>
                    </a:lnTo>
                    <a:lnTo>
                      <a:pt x="643" y="1300"/>
                    </a:lnTo>
                    <a:lnTo>
                      <a:pt x="624" y="1296"/>
                    </a:lnTo>
                    <a:lnTo>
                      <a:pt x="605" y="1288"/>
                    </a:lnTo>
                    <a:lnTo>
                      <a:pt x="517" y="2392"/>
                    </a:lnTo>
                    <a:lnTo>
                      <a:pt x="512" y="2421"/>
                    </a:lnTo>
                    <a:lnTo>
                      <a:pt x="501" y="2446"/>
                    </a:lnTo>
                    <a:lnTo>
                      <a:pt x="487" y="2470"/>
                    </a:lnTo>
                    <a:lnTo>
                      <a:pt x="469" y="2490"/>
                    </a:lnTo>
                    <a:lnTo>
                      <a:pt x="448" y="2505"/>
                    </a:lnTo>
                    <a:lnTo>
                      <a:pt x="424" y="2518"/>
                    </a:lnTo>
                    <a:lnTo>
                      <a:pt x="396" y="2525"/>
                    </a:lnTo>
                    <a:lnTo>
                      <a:pt x="369" y="2528"/>
                    </a:lnTo>
                    <a:lnTo>
                      <a:pt x="363" y="2528"/>
                    </a:lnTo>
                    <a:lnTo>
                      <a:pt x="357" y="2528"/>
                    </a:lnTo>
                    <a:lnTo>
                      <a:pt x="327" y="2522"/>
                    </a:lnTo>
                    <a:lnTo>
                      <a:pt x="300" y="2512"/>
                    </a:lnTo>
                    <a:lnTo>
                      <a:pt x="276" y="2496"/>
                    </a:lnTo>
                    <a:lnTo>
                      <a:pt x="256" y="2476"/>
                    </a:lnTo>
                    <a:lnTo>
                      <a:pt x="239" y="2453"/>
                    </a:lnTo>
                    <a:lnTo>
                      <a:pt x="228" y="2427"/>
                    </a:lnTo>
                    <a:lnTo>
                      <a:pt x="221" y="2399"/>
                    </a:lnTo>
                    <a:lnTo>
                      <a:pt x="221" y="2368"/>
                    </a:lnTo>
                    <a:lnTo>
                      <a:pt x="260" y="1884"/>
                    </a:lnTo>
                    <a:lnTo>
                      <a:pt x="283" y="1857"/>
                    </a:lnTo>
                    <a:lnTo>
                      <a:pt x="306" y="1829"/>
                    </a:lnTo>
                    <a:lnTo>
                      <a:pt x="313" y="1822"/>
                    </a:lnTo>
                    <a:lnTo>
                      <a:pt x="318" y="1813"/>
                    </a:lnTo>
                    <a:lnTo>
                      <a:pt x="341" y="1780"/>
                    </a:lnTo>
                    <a:lnTo>
                      <a:pt x="362" y="1745"/>
                    </a:lnTo>
                    <a:lnTo>
                      <a:pt x="369" y="1731"/>
                    </a:lnTo>
                    <a:lnTo>
                      <a:pt x="387" y="1698"/>
                    </a:lnTo>
                    <a:lnTo>
                      <a:pt x="403" y="1662"/>
                    </a:lnTo>
                    <a:lnTo>
                      <a:pt x="413" y="1636"/>
                    </a:lnTo>
                    <a:lnTo>
                      <a:pt x="427" y="1598"/>
                    </a:lnTo>
                    <a:lnTo>
                      <a:pt x="438" y="1561"/>
                    </a:lnTo>
                    <a:lnTo>
                      <a:pt x="441" y="1548"/>
                    </a:lnTo>
                    <a:lnTo>
                      <a:pt x="450" y="1509"/>
                    </a:lnTo>
                    <a:lnTo>
                      <a:pt x="456" y="1470"/>
                    </a:lnTo>
                    <a:lnTo>
                      <a:pt x="458" y="1457"/>
                    </a:lnTo>
                    <a:lnTo>
                      <a:pt x="459" y="1446"/>
                    </a:lnTo>
                    <a:lnTo>
                      <a:pt x="463" y="1401"/>
                    </a:lnTo>
                    <a:lnTo>
                      <a:pt x="465" y="1355"/>
                    </a:lnTo>
                    <a:lnTo>
                      <a:pt x="463" y="1310"/>
                    </a:lnTo>
                    <a:lnTo>
                      <a:pt x="459" y="1265"/>
                    </a:lnTo>
                    <a:lnTo>
                      <a:pt x="456" y="1241"/>
                    </a:lnTo>
                    <a:lnTo>
                      <a:pt x="450" y="1202"/>
                    </a:lnTo>
                    <a:lnTo>
                      <a:pt x="441" y="1163"/>
                    </a:lnTo>
                    <a:lnTo>
                      <a:pt x="439" y="1156"/>
                    </a:lnTo>
                    <a:lnTo>
                      <a:pt x="438" y="1150"/>
                    </a:lnTo>
                    <a:lnTo>
                      <a:pt x="427" y="1111"/>
                    </a:lnTo>
                    <a:lnTo>
                      <a:pt x="413" y="1075"/>
                    </a:lnTo>
                    <a:lnTo>
                      <a:pt x="403" y="1049"/>
                    </a:lnTo>
                    <a:lnTo>
                      <a:pt x="387" y="1013"/>
                    </a:lnTo>
                    <a:lnTo>
                      <a:pt x="369" y="978"/>
                    </a:lnTo>
                    <a:lnTo>
                      <a:pt x="362" y="966"/>
                    </a:lnTo>
                    <a:lnTo>
                      <a:pt x="342" y="932"/>
                    </a:lnTo>
                    <a:lnTo>
                      <a:pt x="319" y="900"/>
                    </a:lnTo>
                    <a:lnTo>
                      <a:pt x="319" y="304"/>
                    </a:lnTo>
                    <a:lnTo>
                      <a:pt x="285" y="314"/>
                    </a:lnTo>
                    <a:lnTo>
                      <a:pt x="231" y="797"/>
                    </a:lnTo>
                    <a:lnTo>
                      <a:pt x="196" y="764"/>
                    </a:lnTo>
                    <a:lnTo>
                      <a:pt x="159" y="733"/>
                    </a:lnTo>
                    <a:lnTo>
                      <a:pt x="119" y="704"/>
                    </a:lnTo>
                    <a:lnTo>
                      <a:pt x="78" y="678"/>
                    </a:lnTo>
                    <a:lnTo>
                      <a:pt x="38" y="653"/>
                    </a:lnTo>
                    <a:lnTo>
                      <a:pt x="36" y="654"/>
                    </a:lnTo>
                    <a:lnTo>
                      <a:pt x="18" y="646"/>
                    </a:lnTo>
                    <a:lnTo>
                      <a:pt x="0" y="639"/>
                    </a:lnTo>
                    <a:lnTo>
                      <a:pt x="49" y="208"/>
                    </a:lnTo>
                    <a:lnTo>
                      <a:pt x="50" y="203"/>
                    </a:lnTo>
                    <a:lnTo>
                      <a:pt x="51" y="199"/>
                    </a:lnTo>
                    <a:lnTo>
                      <a:pt x="52" y="196"/>
                    </a:lnTo>
                    <a:lnTo>
                      <a:pt x="54" y="192"/>
                    </a:lnTo>
                    <a:lnTo>
                      <a:pt x="57" y="178"/>
                    </a:lnTo>
                    <a:lnTo>
                      <a:pt x="62" y="165"/>
                    </a:lnTo>
                    <a:lnTo>
                      <a:pt x="65" y="159"/>
                    </a:lnTo>
                    <a:lnTo>
                      <a:pt x="70" y="154"/>
                    </a:lnTo>
                    <a:lnTo>
                      <a:pt x="74" y="149"/>
                    </a:lnTo>
                    <a:lnTo>
                      <a:pt x="82" y="139"/>
                    </a:lnTo>
                    <a:lnTo>
                      <a:pt x="92" y="128"/>
                    </a:lnTo>
                    <a:lnTo>
                      <a:pt x="101" y="122"/>
                    </a:lnTo>
                    <a:lnTo>
                      <a:pt x="110" y="118"/>
                    </a:lnTo>
                    <a:lnTo>
                      <a:pt x="120" y="111"/>
                    </a:lnTo>
                    <a:lnTo>
                      <a:pt x="129" y="106"/>
                    </a:lnTo>
                    <a:lnTo>
                      <a:pt x="133" y="104"/>
                    </a:lnTo>
                    <a:lnTo>
                      <a:pt x="144" y="101"/>
                    </a:lnTo>
                    <a:lnTo>
                      <a:pt x="159" y="96"/>
                    </a:lnTo>
                    <a:lnTo>
                      <a:pt x="177" y="89"/>
                    </a:lnTo>
                    <a:lnTo>
                      <a:pt x="202" y="82"/>
                    </a:lnTo>
                    <a:lnTo>
                      <a:pt x="228" y="74"/>
                    </a:lnTo>
                    <a:lnTo>
                      <a:pt x="258" y="65"/>
                    </a:lnTo>
                    <a:lnTo>
                      <a:pt x="292" y="56"/>
                    </a:lnTo>
                    <a:lnTo>
                      <a:pt x="327" y="47"/>
                    </a:lnTo>
                    <a:lnTo>
                      <a:pt x="365" y="38"/>
                    </a:lnTo>
                    <a:lnTo>
                      <a:pt x="405" y="30"/>
                    </a:lnTo>
                    <a:lnTo>
                      <a:pt x="446" y="21"/>
                    </a:lnTo>
                    <a:lnTo>
                      <a:pt x="489" y="14"/>
                    </a:lnTo>
                    <a:lnTo>
                      <a:pt x="531" y="9"/>
                    </a:lnTo>
                    <a:lnTo>
                      <a:pt x="574" y="3"/>
                    </a:lnTo>
                    <a:lnTo>
                      <a:pt x="6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32"/>
              <p:cNvSpPr>
                <a:spLocks/>
              </p:cNvSpPr>
              <p:nvPr/>
            </p:nvSpPr>
            <p:spPr bwMode="auto">
              <a:xfrm>
                <a:off x="476" y="760"/>
                <a:ext cx="78" cy="117"/>
              </a:xfrm>
              <a:custGeom>
                <a:avLst/>
                <a:gdLst>
                  <a:gd name="T0" fmla="*/ 608 w 933"/>
                  <a:gd name="T1" fmla="*/ 0 h 1397"/>
                  <a:gd name="T2" fmla="*/ 933 w 933"/>
                  <a:gd name="T3" fmla="*/ 202 h 1397"/>
                  <a:gd name="T4" fmla="*/ 608 w 933"/>
                  <a:gd name="T5" fmla="*/ 405 h 1397"/>
                  <a:gd name="T6" fmla="*/ 608 w 933"/>
                  <a:gd name="T7" fmla="*/ 290 h 1397"/>
                  <a:gd name="T8" fmla="*/ 556 w 933"/>
                  <a:gd name="T9" fmla="*/ 302 h 1397"/>
                  <a:gd name="T10" fmla="*/ 505 w 933"/>
                  <a:gd name="T11" fmla="*/ 317 h 1397"/>
                  <a:gd name="T12" fmla="*/ 455 w 933"/>
                  <a:gd name="T13" fmla="*/ 339 h 1397"/>
                  <a:gd name="T14" fmla="*/ 409 w 933"/>
                  <a:gd name="T15" fmla="*/ 364 h 1397"/>
                  <a:gd name="T16" fmla="*/ 366 w 933"/>
                  <a:gd name="T17" fmla="*/ 395 h 1397"/>
                  <a:gd name="T18" fmla="*/ 328 w 933"/>
                  <a:gd name="T19" fmla="*/ 429 h 1397"/>
                  <a:gd name="T20" fmla="*/ 291 w 933"/>
                  <a:gd name="T21" fmla="*/ 467 h 1397"/>
                  <a:gd name="T22" fmla="*/ 258 w 933"/>
                  <a:gd name="T23" fmla="*/ 508 h 1397"/>
                  <a:gd name="T24" fmla="*/ 230 w 933"/>
                  <a:gd name="T25" fmla="*/ 552 h 1397"/>
                  <a:gd name="T26" fmla="*/ 207 w 933"/>
                  <a:gd name="T27" fmla="*/ 599 h 1397"/>
                  <a:gd name="T28" fmla="*/ 188 w 933"/>
                  <a:gd name="T29" fmla="*/ 649 h 1397"/>
                  <a:gd name="T30" fmla="*/ 174 w 933"/>
                  <a:gd name="T31" fmla="*/ 701 h 1397"/>
                  <a:gd name="T32" fmla="*/ 165 w 933"/>
                  <a:gd name="T33" fmla="*/ 755 h 1397"/>
                  <a:gd name="T34" fmla="*/ 162 w 933"/>
                  <a:gd name="T35" fmla="*/ 810 h 1397"/>
                  <a:gd name="T36" fmla="*/ 165 w 933"/>
                  <a:gd name="T37" fmla="*/ 869 h 1397"/>
                  <a:gd name="T38" fmla="*/ 176 w 933"/>
                  <a:gd name="T39" fmla="*/ 927 h 1397"/>
                  <a:gd name="T40" fmla="*/ 190 w 933"/>
                  <a:gd name="T41" fmla="*/ 981 h 1397"/>
                  <a:gd name="T42" fmla="*/ 212 w 933"/>
                  <a:gd name="T43" fmla="*/ 1034 h 1397"/>
                  <a:gd name="T44" fmla="*/ 239 w 933"/>
                  <a:gd name="T45" fmla="*/ 1083 h 1397"/>
                  <a:gd name="T46" fmla="*/ 270 w 933"/>
                  <a:gd name="T47" fmla="*/ 1129 h 1397"/>
                  <a:gd name="T48" fmla="*/ 306 w 933"/>
                  <a:gd name="T49" fmla="*/ 1171 h 1397"/>
                  <a:gd name="T50" fmla="*/ 345 w 933"/>
                  <a:gd name="T51" fmla="*/ 1209 h 1397"/>
                  <a:gd name="T52" fmla="*/ 389 w 933"/>
                  <a:gd name="T53" fmla="*/ 1244 h 1397"/>
                  <a:gd name="T54" fmla="*/ 436 w 933"/>
                  <a:gd name="T55" fmla="*/ 1273 h 1397"/>
                  <a:gd name="T56" fmla="*/ 488 w 933"/>
                  <a:gd name="T57" fmla="*/ 1297 h 1397"/>
                  <a:gd name="T58" fmla="*/ 329 w 933"/>
                  <a:gd name="T59" fmla="*/ 1397 h 1397"/>
                  <a:gd name="T60" fmla="*/ 276 w 933"/>
                  <a:gd name="T61" fmla="*/ 1361 h 1397"/>
                  <a:gd name="T62" fmla="*/ 228 w 933"/>
                  <a:gd name="T63" fmla="*/ 1322 h 1397"/>
                  <a:gd name="T64" fmla="*/ 183 w 933"/>
                  <a:gd name="T65" fmla="*/ 1278 h 1397"/>
                  <a:gd name="T66" fmla="*/ 142 w 933"/>
                  <a:gd name="T67" fmla="*/ 1229 h 1397"/>
                  <a:gd name="T68" fmla="*/ 107 w 933"/>
                  <a:gd name="T69" fmla="*/ 1178 h 1397"/>
                  <a:gd name="T70" fmla="*/ 75 w 933"/>
                  <a:gd name="T71" fmla="*/ 1124 h 1397"/>
                  <a:gd name="T72" fmla="*/ 49 w 933"/>
                  <a:gd name="T73" fmla="*/ 1065 h 1397"/>
                  <a:gd name="T74" fmla="*/ 28 w 933"/>
                  <a:gd name="T75" fmla="*/ 1005 h 1397"/>
                  <a:gd name="T76" fmla="*/ 12 w 933"/>
                  <a:gd name="T77" fmla="*/ 942 h 1397"/>
                  <a:gd name="T78" fmla="*/ 3 w 933"/>
                  <a:gd name="T79" fmla="*/ 878 h 1397"/>
                  <a:gd name="T80" fmla="*/ 0 w 933"/>
                  <a:gd name="T81" fmla="*/ 810 h 1397"/>
                  <a:gd name="T82" fmla="*/ 3 w 933"/>
                  <a:gd name="T83" fmla="*/ 746 h 1397"/>
                  <a:gd name="T84" fmla="*/ 12 w 933"/>
                  <a:gd name="T85" fmla="*/ 682 h 1397"/>
                  <a:gd name="T86" fmla="*/ 27 w 933"/>
                  <a:gd name="T87" fmla="*/ 620 h 1397"/>
                  <a:gd name="T88" fmla="*/ 47 w 933"/>
                  <a:gd name="T89" fmla="*/ 560 h 1397"/>
                  <a:gd name="T90" fmla="*/ 72 w 933"/>
                  <a:gd name="T91" fmla="*/ 504 h 1397"/>
                  <a:gd name="T92" fmla="*/ 102 w 933"/>
                  <a:gd name="T93" fmla="*/ 450 h 1397"/>
                  <a:gd name="T94" fmla="*/ 137 w 933"/>
                  <a:gd name="T95" fmla="*/ 399 h 1397"/>
                  <a:gd name="T96" fmla="*/ 176 w 933"/>
                  <a:gd name="T97" fmla="*/ 352 h 1397"/>
                  <a:gd name="T98" fmla="*/ 219 w 933"/>
                  <a:gd name="T99" fmla="*/ 308 h 1397"/>
                  <a:gd name="T100" fmla="*/ 266 w 933"/>
                  <a:gd name="T101" fmla="*/ 268 h 1397"/>
                  <a:gd name="T102" fmla="*/ 316 w 933"/>
                  <a:gd name="T103" fmla="*/ 232 h 1397"/>
                  <a:gd name="T104" fmla="*/ 369 w 933"/>
                  <a:gd name="T105" fmla="*/ 201 h 1397"/>
                  <a:gd name="T106" fmla="*/ 425 w 933"/>
                  <a:gd name="T107" fmla="*/ 174 h 1397"/>
                  <a:gd name="T108" fmla="*/ 485 w 933"/>
                  <a:gd name="T109" fmla="*/ 153 h 1397"/>
                  <a:gd name="T110" fmla="*/ 545 w 933"/>
                  <a:gd name="T111" fmla="*/ 137 h 1397"/>
                  <a:gd name="T112" fmla="*/ 608 w 933"/>
                  <a:gd name="T113" fmla="*/ 127 h 1397"/>
                  <a:gd name="T114" fmla="*/ 608 w 933"/>
                  <a:gd name="T115" fmla="*/ 0 h 1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33" h="1397">
                    <a:moveTo>
                      <a:pt x="608" y="0"/>
                    </a:moveTo>
                    <a:lnTo>
                      <a:pt x="933" y="202"/>
                    </a:lnTo>
                    <a:lnTo>
                      <a:pt x="608" y="405"/>
                    </a:lnTo>
                    <a:lnTo>
                      <a:pt x="608" y="290"/>
                    </a:lnTo>
                    <a:lnTo>
                      <a:pt x="556" y="302"/>
                    </a:lnTo>
                    <a:lnTo>
                      <a:pt x="505" y="317"/>
                    </a:lnTo>
                    <a:lnTo>
                      <a:pt x="455" y="339"/>
                    </a:lnTo>
                    <a:lnTo>
                      <a:pt x="409" y="364"/>
                    </a:lnTo>
                    <a:lnTo>
                      <a:pt x="366" y="395"/>
                    </a:lnTo>
                    <a:lnTo>
                      <a:pt x="328" y="429"/>
                    </a:lnTo>
                    <a:lnTo>
                      <a:pt x="291" y="467"/>
                    </a:lnTo>
                    <a:lnTo>
                      <a:pt x="258" y="508"/>
                    </a:lnTo>
                    <a:lnTo>
                      <a:pt x="230" y="552"/>
                    </a:lnTo>
                    <a:lnTo>
                      <a:pt x="207" y="599"/>
                    </a:lnTo>
                    <a:lnTo>
                      <a:pt x="188" y="649"/>
                    </a:lnTo>
                    <a:lnTo>
                      <a:pt x="174" y="701"/>
                    </a:lnTo>
                    <a:lnTo>
                      <a:pt x="165" y="755"/>
                    </a:lnTo>
                    <a:lnTo>
                      <a:pt x="162" y="810"/>
                    </a:lnTo>
                    <a:lnTo>
                      <a:pt x="165" y="869"/>
                    </a:lnTo>
                    <a:lnTo>
                      <a:pt x="176" y="927"/>
                    </a:lnTo>
                    <a:lnTo>
                      <a:pt x="190" y="981"/>
                    </a:lnTo>
                    <a:lnTo>
                      <a:pt x="212" y="1034"/>
                    </a:lnTo>
                    <a:lnTo>
                      <a:pt x="239" y="1083"/>
                    </a:lnTo>
                    <a:lnTo>
                      <a:pt x="270" y="1129"/>
                    </a:lnTo>
                    <a:lnTo>
                      <a:pt x="306" y="1171"/>
                    </a:lnTo>
                    <a:lnTo>
                      <a:pt x="345" y="1209"/>
                    </a:lnTo>
                    <a:lnTo>
                      <a:pt x="389" y="1244"/>
                    </a:lnTo>
                    <a:lnTo>
                      <a:pt x="436" y="1273"/>
                    </a:lnTo>
                    <a:lnTo>
                      <a:pt x="488" y="1297"/>
                    </a:lnTo>
                    <a:lnTo>
                      <a:pt x="329" y="1397"/>
                    </a:lnTo>
                    <a:lnTo>
                      <a:pt x="276" y="1361"/>
                    </a:lnTo>
                    <a:lnTo>
                      <a:pt x="228" y="1322"/>
                    </a:lnTo>
                    <a:lnTo>
                      <a:pt x="183" y="1278"/>
                    </a:lnTo>
                    <a:lnTo>
                      <a:pt x="142" y="1229"/>
                    </a:lnTo>
                    <a:lnTo>
                      <a:pt x="107" y="1178"/>
                    </a:lnTo>
                    <a:lnTo>
                      <a:pt x="75" y="1124"/>
                    </a:lnTo>
                    <a:lnTo>
                      <a:pt x="49" y="1065"/>
                    </a:lnTo>
                    <a:lnTo>
                      <a:pt x="28" y="1005"/>
                    </a:lnTo>
                    <a:lnTo>
                      <a:pt x="12" y="942"/>
                    </a:lnTo>
                    <a:lnTo>
                      <a:pt x="3" y="878"/>
                    </a:lnTo>
                    <a:lnTo>
                      <a:pt x="0" y="810"/>
                    </a:lnTo>
                    <a:lnTo>
                      <a:pt x="3" y="746"/>
                    </a:lnTo>
                    <a:lnTo>
                      <a:pt x="12" y="682"/>
                    </a:lnTo>
                    <a:lnTo>
                      <a:pt x="27" y="620"/>
                    </a:lnTo>
                    <a:lnTo>
                      <a:pt x="47" y="560"/>
                    </a:lnTo>
                    <a:lnTo>
                      <a:pt x="72" y="504"/>
                    </a:lnTo>
                    <a:lnTo>
                      <a:pt x="102" y="450"/>
                    </a:lnTo>
                    <a:lnTo>
                      <a:pt x="137" y="399"/>
                    </a:lnTo>
                    <a:lnTo>
                      <a:pt x="176" y="352"/>
                    </a:lnTo>
                    <a:lnTo>
                      <a:pt x="219" y="308"/>
                    </a:lnTo>
                    <a:lnTo>
                      <a:pt x="266" y="268"/>
                    </a:lnTo>
                    <a:lnTo>
                      <a:pt x="316" y="232"/>
                    </a:lnTo>
                    <a:lnTo>
                      <a:pt x="369" y="201"/>
                    </a:lnTo>
                    <a:lnTo>
                      <a:pt x="425" y="174"/>
                    </a:lnTo>
                    <a:lnTo>
                      <a:pt x="485" y="153"/>
                    </a:lnTo>
                    <a:lnTo>
                      <a:pt x="545" y="137"/>
                    </a:lnTo>
                    <a:lnTo>
                      <a:pt x="608" y="127"/>
                    </a:lnTo>
                    <a:lnTo>
                      <a:pt x="60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33"/>
              <p:cNvSpPr>
                <a:spLocks/>
              </p:cNvSpPr>
              <p:nvPr/>
            </p:nvSpPr>
            <p:spPr bwMode="auto">
              <a:xfrm>
                <a:off x="514" y="779"/>
                <a:ext cx="77" cy="117"/>
              </a:xfrm>
              <a:custGeom>
                <a:avLst/>
                <a:gdLst>
                  <a:gd name="T0" fmla="*/ 604 w 932"/>
                  <a:gd name="T1" fmla="*/ 0 h 1396"/>
                  <a:gd name="T2" fmla="*/ 657 w 932"/>
                  <a:gd name="T3" fmla="*/ 35 h 1396"/>
                  <a:gd name="T4" fmla="*/ 705 w 932"/>
                  <a:gd name="T5" fmla="*/ 74 h 1396"/>
                  <a:gd name="T6" fmla="*/ 749 w 932"/>
                  <a:gd name="T7" fmla="*/ 118 h 1396"/>
                  <a:gd name="T8" fmla="*/ 790 w 932"/>
                  <a:gd name="T9" fmla="*/ 167 h 1396"/>
                  <a:gd name="T10" fmla="*/ 826 w 932"/>
                  <a:gd name="T11" fmla="*/ 218 h 1396"/>
                  <a:gd name="T12" fmla="*/ 857 w 932"/>
                  <a:gd name="T13" fmla="*/ 272 h 1396"/>
                  <a:gd name="T14" fmla="*/ 884 w 932"/>
                  <a:gd name="T15" fmla="*/ 331 h 1396"/>
                  <a:gd name="T16" fmla="*/ 905 w 932"/>
                  <a:gd name="T17" fmla="*/ 391 h 1396"/>
                  <a:gd name="T18" fmla="*/ 919 w 932"/>
                  <a:gd name="T19" fmla="*/ 454 h 1396"/>
                  <a:gd name="T20" fmla="*/ 929 w 932"/>
                  <a:gd name="T21" fmla="*/ 518 h 1396"/>
                  <a:gd name="T22" fmla="*/ 932 w 932"/>
                  <a:gd name="T23" fmla="*/ 585 h 1396"/>
                  <a:gd name="T24" fmla="*/ 929 w 932"/>
                  <a:gd name="T25" fmla="*/ 650 h 1396"/>
                  <a:gd name="T26" fmla="*/ 920 w 932"/>
                  <a:gd name="T27" fmla="*/ 714 h 1396"/>
                  <a:gd name="T28" fmla="*/ 906 w 932"/>
                  <a:gd name="T29" fmla="*/ 776 h 1396"/>
                  <a:gd name="T30" fmla="*/ 886 w 932"/>
                  <a:gd name="T31" fmla="*/ 836 h 1396"/>
                  <a:gd name="T32" fmla="*/ 861 w 932"/>
                  <a:gd name="T33" fmla="*/ 892 h 1396"/>
                  <a:gd name="T34" fmla="*/ 830 w 932"/>
                  <a:gd name="T35" fmla="*/ 947 h 1396"/>
                  <a:gd name="T36" fmla="*/ 796 w 932"/>
                  <a:gd name="T37" fmla="*/ 997 h 1396"/>
                  <a:gd name="T38" fmla="*/ 757 w 932"/>
                  <a:gd name="T39" fmla="*/ 1044 h 1396"/>
                  <a:gd name="T40" fmla="*/ 714 w 932"/>
                  <a:gd name="T41" fmla="*/ 1088 h 1396"/>
                  <a:gd name="T42" fmla="*/ 667 w 932"/>
                  <a:gd name="T43" fmla="*/ 1128 h 1396"/>
                  <a:gd name="T44" fmla="*/ 617 w 932"/>
                  <a:gd name="T45" fmla="*/ 1164 h 1396"/>
                  <a:gd name="T46" fmla="*/ 563 w 932"/>
                  <a:gd name="T47" fmla="*/ 1195 h 1396"/>
                  <a:gd name="T48" fmla="*/ 508 w 932"/>
                  <a:gd name="T49" fmla="*/ 1221 h 1396"/>
                  <a:gd name="T50" fmla="*/ 449 w 932"/>
                  <a:gd name="T51" fmla="*/ 1243 h 1396"/>
                  <a:gd name="T52" fmla="*/ 387 w 932"/>
                  <a:gd name="T53" fmla="*/ 1259 h 1396"/>
                  <a:gd name="T54" fmla="*/ 325 w 932"/>
                  <a:gd name="T55" fmla="*/ 1269 h 1396"/>
                  <a:gd name="T56" fmla="*/ 325 w 932"/>
                  <a:gd name="T57" fmla="*/ 1396 h 1396"/>
                  <a:gd name="T58" fmla="*/ 0 w 932"/>
                  <a:gd name="T59" fmla="*/ 1194 h 1396"/>
                  <a:gd name="T60" fmla="*/ 325 w 932"/>
                  <a:gd name="T61" fmla="*/ 991 h 1396"/>
                  <a:gd name="T62" fmla="*/ 325 w 932"/>
                  <a:gd name="T63" fmla="*/ 1106 h 1396"/>
                  <a:gd name="T64" fmla="*/ 378 w 932"/>
                  <a:gd name="T65" fmla="*/ 1094 h 1396"/>
                  <a:gd name="T66" fmla="*/ 428 w 932"/>
                  <a:gd name="T67" fmla="*/ 1079 h 1396"/>
                  <a:gd name="T68" fmla="*/ 477 w 932"/>
                  <a:gd name="T69" fmla="*/ 1057 h 1396"/>
                  <a:gd name="T70" fmla="*/ 524 w 932"/>
                  <a:gd name="T71" fmla="*/ 1032 h 1396"/>
                  <a:gd name="T72" fmla="*/ 566 w 932"/>
                  <a:gd name="T73" fmla="*/ 1001 h 1396"/>
                  <a:gd name="T74" fmla="*/ 606 w 932"/>
                  <a:gd name="T75" fmla="*/ 968 h 1396"/>
                  <a:gd name="T76" fmla="*/ 642 w 932"/>
                  <a:gd name="T77" fmla="*/ 930 h 1396"/>
                  <a:gd name="T78" fmla="*/ 674 w 932"/>
                  <a:gd name="T79" fmla="*/ 888 h 1396"/>
                  <a:gd name="T80" fmla="*/ 703 w 932"/>
                  <a:gd name="T81" fmla="*/ 844 h 1396"/>
                  <a:gd name="T82" fmla="*/ 726 w 932"/>
                  <a:gd name="T83" fmla="*/ 797 h 1396"/>
                  <a:gd name="T84" fmla="*/ 745 w 932"/>
                  <a:gd name="T85" fmla="*/ 747 h 1396"/>
                  <a:gd name="T86" fmla="*/ 759 w 932"/>
                  <a:gd name="T87" fmla="*/ 695 h 1396"/>
                  <a:gd name="T88" fmla="*/ 768 w 932"/>
                  <a:gd name="T89" fmla="*/ 641 h 1396"/>
                  <a:gd name="T90" fmla="*/ 771 w 932"/>
                  <a:gd name="T91" fmla="*/ 585 h 1396"/>
                  <a:gd name="T92" fmla="*/ 768 w 932"/>
                  <a:gd name="T93" fmla="*/ 527 h 1396"/>
                  <a:gd name="T94" fmla="*/ 757 w 932"/>
                  <a:gd name="T95" fmla="*/ 469 h 1396"/>
                  <a:gd name="T96" fmla="*/ 742 w 932"/>
                  <a:gd name="T97" fmla="*/ 415 h 1396"/>
                  <a:gd name="T98" fmla="*/ 720 w 932"/>
                  <a:gd name="T99" fmla="*/ 362 h 1396"/>
                  <a:gd name="T100" fmla="*/ 694 w 932"/>
                  <a:gd name="T101" fmla="*/ 313 h 1396"/>
                  <a:gd name="T102" fmla="*/ 663 w 932"/>
                  <a:gd name="T103" fmla="*/ 267 h 1396"/>
                  <a:gd name="T104" fmla="*/ 627 w 932"/>
                  <a:gd name="T105" fmla="*/ 225 h 1396"/>
                  <a:gd name="T106" fmla="*/ 587 w 932"/>
                  <a:gd name="T107" fmla="*/ 186 h 1396"/>
                  <a:gd name="T108" fmla="*/ 543 w 932"/>
                  <a:gd name="T109" fmla="*/ 153 h 1396"/>
                  <a:gd name="T110" fmla="*/ 496 w 932"/>
                  <a:gd name="T111" fmla="*/ 124 h 1396"/>
                  <a:gd name="T112" fmla="*/ 445 w 932"/>
                  <a:gd name="T113" fmla="*/ 98 h 1396"/>
                  <a:gd name="T114" fmla="*/ 604 w 932"/>
                  <a:gd name="T115" fmla="*/ 0 h 1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32" h="1396">
                    <a:moveTo>
                      <a:pt x="604" y="0"/>
                    </a:moveTo>
                    <a:lnTo>
                      <a:pt x="657" y="35"/>
                    </a:lnTo>
                    <a:lnTo>
                      <a:pt x="705" y="74"/>
                    </a:lnTo>
                    <a:lnTo>
                      <a:pt x="749" y="118"/>
                    </a:lnTo>
                    <a:lnTo>
                      <a:pt x="790" y="167"/>
                    </a:lnTo>
                    <a:lnTo>
                      <a:pt x="826" y="218"/>
                    </a:lnTo>
                    <a:lnTo>
                      <a:pt x="857" y="272"/>
                    </a:lnTo>
                    <a:lnTo>
                      <a:pt x="884" y="331"/>
                    </a:lnTo>
                    <a:lnTo>
                      <a:pt x="905" y="391"/>
                    </a:lnTo>
                    <a:lnTo>
                      <a:pt x="919" y="454"/>
                    </a:lnTo>
                    <a:lnTo>
                      <a:pt x="929" y="518"/>
                    </a:lnTo>
                    <a:lnTo>
                      <a:pt x="932" y="585"/>
                    </a:lnTo>
                    <a:lnTo>
                      <a:pt x="929" y="650"/>
                    </a:lnTo>
                    <a:lnTo>
                      <a:pt x="920" y="714"/>
                    </a:lnTo>
                    <a:lnTo>
                      <a:pt x="906" y="776"/>
                    </a:lnTo>
                    <a:lnTo>
                      <a:pt x="886" y="836"/>
                    </a:lnTo>
                    <a:lnTo>
                      <a:pt x="861" y="892"/>
                    </a:lnTo>
                    <a:lnTo>
                      <a:pt x="830" y="947"/>
                    </a:lnTo>
                    <a:lnTo>
                      <a:pt x="796" y="997"/>
                    </a:lnTo>
                    <a:lnTo>
                      <a:pt x="757" y="1044"/>
                    </a:lnTo>
                    <a:lnTo>
                      <a:pt x="714" y="1088"/>
                    </a:lnTo>
                    <a:lnTo>
                      <a:pt x="667" y="1128"/>
                    </a:lnTo>
                    <a:lnTo>
                      <a:pt x="617" y="1164"/>
                    </a:lnTo>
                    <a:lnTo>
                      <a:pt x="563" y="1195"/>
                    </a:lnTo>
                    <a:lnTo>
                      <a:pt x="508" y="1221"/>
                    </a:lnTo>
                    <a:lnTo>
                      <a:pt x="449" y="1243"/>
                    </a:lnTo>
                    <a:lnTo>
                      <a:pt x="387" y="1259"/>
                    </a:lnTo>
                    <a:lnTo>
                      <a:pt x="325" y="1269"/>
                    </a:lnTo>
                    <a:lnTo>
                      <a:pt x="325" y="1396"/>
                    </a:lnTo>
                    <a:lnTo>
                      <a:pt x="0" y="1194"/>
                    </a:lnTo>
                    <a:lnTo>
                      <a:pt x="325" y="991"/>
                    </a:lnTo>
                    <a:lnTo>
                      <a:pt x="325" y="1106"/>
                    </a:lnTo>
                    <a:lnTo>
                      <a:pt x="378" y="1094"/>
                    </a:lnTo>
                    <a:lnTo>
                      <a:pt x="428" y="1079"/>
                    </a:lnTo>
                    <a:lnTo>
                      <a:pt x="477" y="1057"/>
                    </a:lnTo>
                    <a:lnTo>
                      <a:pt x="524" y="1032"/>
                    </a:lnTo>
                    <a:lnTo>
                      <a:pt x="566" y="1001"/>
                    </a:lnTo>
                    <a:lnTo>
                      <a:pt x="606" y="968"/>
                    </a:lnTo>
                    <a:lnTo>
                      <a:pt x="642" y="930"/>
                    </a:lnTo>
                    <a:lnTo>
                      <a:pt x="674" y="888"/>
                    </a:lnTo>
                    <a:lnTo>
                      <a:pt x="703" y="844"/>
                    </a:lnTo>
                    <a:lnTo>
                      <a:pt x="726" y="797"/>
                    </a:lnTo>
                    <a:lnTo>
                      <a:pt x="745" y="747"/>
                    </a:lnTo>
                    <a:lnTo>
                      <a:pt x="759" y="695"/>
                    </a:lnTo>
                    <a:lnTo>
                      <a:pt x="768" y="641"/>
                    </a:lnTo>
                    <a:lnTo>
                      <a:pt x="771" y="585"/>
                    </a:lnTo>
                    <a:lnTo>
                      <a:pt x="768" y="527"/>
                    </a:lnTo>
                    <a:lnTo>
                      <a:pt x="757" y="469"/>
                    </a:lnTo>
                    <a:lnTo>
                      <a:pt x="742" y="415"/>
                    </a:lnTo>
                    <a:lnTo>
                      <a:pt x="720" y="362"/>
                    </a:lnTo>
                    <a:lnTo>
                      <a:pt x="694" y="313"/>
                    </a:lnTo>
                    <a:lnTo>
                      <a:pt x="663" y="267"/>
                    </a:lnTo>
                    <a:lnTo>
                      <a:pt x="627" y="225"/>
                    </a:lnTo>
                    <a:lnTo>
                      <a:pt x="587" y="186"/>
                    </a:lnTo>
                    <a:lnTo>
                      <a:pt x="543" y="153"/>
                    </a:lnTo>
                    <a:lnTo>
                      <a:pt x="496" y="124"/>
                    </a:lnTo>
                    <a:lnTo>
                      <a:pt x="445" y="98"/>
                    </a:lnTo>
                    <a:lnTo>
                      <a:pt x="60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20355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amond 7"/>
          <p:cNvSpPr/>
          <p:nvPr/>
        </p:nvSpPr>
        <p:spPr>
          <a:xfrm>
            <a:off x="4710248" y="4691409"/>
            <a:ext cx="2771507" cy="1828324"/>
          </a:xfrm>
          <a:prstGeom prst="diamond">
            <a:avLst/>
          </a:prstGeom>
          <a:solidFill>
            <a:schemeClr val="accent6"/>
          </a:solidFill>
          <a:ln>
            <a:noFill/>
          </a:ln>
          <a:effectLst>
            <a:outerShdw blurRad="228600" dist="38100" dir="5400000" sx="109000" sy="109000" algn="t" rotWithShape="0">
              <a:prstClr val="black">
                <a:alpha val="40000"/>
              </a:prstClr>
            </a:outerShdw>
          </a:effectLst>
          <a:scene3d>
            <a:camera prst="perspectiveRelaxed">
              <a:rot lat="18873601" lon="0" rev="0"/>
            </a:camera>
            <a:lightRig rig="threePt" dir="t"/>
          </a:scene3d>
          <a:sp3d extrusionH="1841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1999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999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999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999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5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endParaRPr lang="en-US" sz="15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iamond 5"/>
          <p:cNvSpPr/>
          <p:nvPr/>
        </p:nvSpPr>
        <p:spPr>
          <a:xfrm>
            <a:off x="4710248" y="4009416"/>
            <a:ext cx="2771507" cy="1828324"/>
          </a:xfrm>
          <a:prstGeom prst="diamond">
            <a:avLst/>
          </a:prstGeom>
          <a:solidFill>
            <a:schemeClr val="accent4"/>
          </a:solidFill>
          <a:ln>
            <a:noFill/>
          </a:ln>
          <a:scene3d>
            <a:camera prst="perspectiveRelaxed">
              <a:rot lat="18873601" lon="0" rev="0"/>
            </a:camera>
            <a:lightRig rig="threePt" dir="t"/>
          </a:scene3d>
          <a:sp3d extrusionH="1841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999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126"/>
            <a:r>
              <a:rPr lang="en-US" sz="1999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999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999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Teachers </a:t>
            </a:r>
            <a:endParaRPr lang="en-US" sz="1999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Diamond 6"/>
          <p:cNvSpPr/>
          <p:nvPr/>
        </p:nvSpPr>
        <p:spPr>
          <a:xfrm>
            <a:off x="4628221" y="3366202"/>
            <a:ext cx="2771507" cy="1828324"/>
          </a:xfrm>
          <a:prstGeom prst="diamond">
            <a:avLst/>
          </a:prstGeom>
          <a:solidFill>
            <a:schemeClr val="accent3"/>
          </a:solidFill>
          <a:ln>
            <a:noFill/>
          </a:ln>
          <a:scene3d>
            <a:camera prst="perspectiveRelaxed">
              <a:rot lat="18873601" lon="0" rev="0"/>
            </a:camera>
            <a:lightRig rig="threePt" dir="t"/>
          </a:scene3d>
          <a:sp3d extrusionH="1841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999" b="1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126"/>
            <a:r>
              <a:rPr lang="en-US" sz="1999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999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999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</a:t>
            </a:r>
            <a:endParaRPr lang="en-US" sz="1999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iamond 4"/>
          <p:cNvSpPr/>
          <p:nvPr/>
        </p:nvSpPr>
        <p:spPr>
          <a:xfrm>
            <a:off x="4724400" y="2684209"/>
            <a:ext cx="2771507" cy="1828324"/>
          </a:xfrm>
          <a:prstGeom prst="diamond">
            <a:avLst/>
          </a:prstGeom>
          <a:solidFill>
            <a:schemeClr val="accent2"/>
          </a:solidFill>
          <a:ln>
            <a:noFill/>
          </a:ln>
          <a:scene3d>
            <a:camera prst="perspectiveRelaxed">
              <a:rot lat="18873601" lon="0" rev="0"/>
            </a:camera>
            <a:lightRig rig="threePt" dir="t"/>
          </a:scene3d>
          <a:sp3d extrusionH="1841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1999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999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999" b="1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126"/>
            <a:r>
              <a:rPr lang="en-US" sz="1999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Parents</a:t>
            </a:r>
            <a:endParaRPr lang="en-US" sz="1999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iamond 3"/>
          <p:cNvSpPr/>
          <p:nvPr/>
        </p:nvSpPr>
        <p:spPr>
          <a:xfrm>
            <a:off x="4710248" y="1992456"/>
            <a:ext cx="2771507" cy="1828324"/>
          </a:xfrm>
          <a:prstGeom prst="diamond">
            <a:avLst/>
          </a:prstGeom>
          <a:ln>
            <a:noFill/>
          </a:ln>
          <a:scene3d>
            <a:camera prst="perspectiveRelaxed">
              <a:rot lat="18873601" lon="0" rev="0"/>
            </a:camera>
            <a:lightRig rig="threePt" dir="t"/>
          </a:scene3d>
          <a:sp3d extrusionH="1841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15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Together </a:t>
            </a:r>
          </a:p>
          <a:p>
            <a:pPr algn="ctr" defTabSz="914126"/>
            <a:r>
              <a:rPr lang="en-US" sz="15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br>
              <a:rPr lang="en-US" sz="15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5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FUTURE!</a:t>
            </a:r>
            <a:endParaRPr lang="en-US" sz="15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65898" y="704862"/>
            <a:ext cx="4260207" cy="76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sz="4399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endParaRPr lang="en-US" sz="4399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88197" y="1460470"/>
            <a:ext cx="7415606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sz="1799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grip, more discipline more results!</a:t>
            </a:r>
            <a:endParaRPr lang="en-US" sz="1799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440579" y="2536601"/>
            <a:ext cx="652973" cy="652973"/>
          </a:xfrm>
          <a:prstGeom prst="ellips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440578" y="3900588"/>
            <a:ext cx="652973" cy="652973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108123" y="3225404"/>
            <a:ext cx="2748549" cy="369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 orientated </a:t>
            </a:r>
            <a:endParaRPr lang="en-US" sz="1799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97978" y="2543411"/>
            <a:ext cx="2748549" cy="646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126"/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Transparency of organization </a:t>
            </a:r>
            <a:endParaRPr lang="en-US" sz="1799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97978" y="3936418"/>
            <a:ext cx="2748549" cy="646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126"/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Unlimited student license Low in cost!</a:t>
            </a:r>
            <a:endParaRPr lang="en-US" sz="1799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97978" y="5271384"/>
            <a:ext cx="2748549" cy="922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126"/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the trendsetter and pioneer in digitalization of your organization! </a:t>
            </a:r>
            <a:endParaRPr lang="en-US" sz="1799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108122" y="4582581"/>
            <a:ext cx="2748549" cy="922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management</a:t>
            </a:r>
            <a:b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24/7 </a:t>
            </a:r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accessible</a:t>
            </a:r>
            <a:b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 time update </a:t>
            </a:r>
            <a:endParaRPr lang="en-US" sz="1799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Group 4"/>
          <p:cNvGrpSpPr>
            <a:grpSpLocks noChangeAspect="1"/>
          </p:cNvGrpSpPr>
          <p:nvPr/>
        </p:nvGrpSpPr>
        <p:grpSpPr bwMode="auto">
          <a:xfrm>
            <a:off x="3612324" y="2709140"/>
            <a:ext cx="309481" cy="307895"/>
            <a:chOff x="6445" y="399"/>
            <a:chExt cx="195" cy="194"/>
          </a:xfrm>
          <a:solidFill>
            <a:schemeClr val="bg1"/>
          </a:solidFill>
        </p:grpSpPr>
        <p:sp>
          <p:nvSpPr>
            <p:cNvPr id="26" name="Freeform 6"/>
            <p:cNvSpPr>
              <a:spLocks noEditPoints="1"/>
            </p:cNvSpPr>
            <p:nvPr/>
          </p:nvSpPr>
          <p:spPr bwMode="auto">
            <a:xfrm>
              <a:off x="6445" y="399"/>
              <a:ext cx="195" cy="194"/>
            </a:xfrm>
            <a:custGeom>
              <a:avLst/>
              <a:gdLst>
                <a:gd name="T0" fmla="*/ 1374 w 3311"/>
                <a:gd name="T1" fmla="*/ 284 h 3301"/>
                <a:gd name="T2" fmla="*/ 1030 w 3311"/>
                <a:gd name="T3" fmla="*/ 404 h 3301"/>
                <a:gd name="T4" fmla="*/ 733 w 3311"/>
                <a:gd name="T5" fmla="*/ 604 h 3301"/>
                <a:gd name="T6" fmla="*/ 497 w 3311"/>
                <a:gd name="T7" fmla="*/ 872 h 3301"/>
                <a:gd name="T8" fmla="*/ 335 w 3311"/>
                <a:gd name="T9" fmla="*/ 1193 h 3301"/>
                <a:gd name="T10" fmla="*/ 260 w 3311"/>
                <a:gd name="T11" fmla="*/ 1555 h 3301"/>
                <a:gd name="T12" fmla="*/ 285 w 3311"/>
                <a:gd name="T13" fmla="*/ 1931 h 3301"/>
                <a:gd name="T14" fmla="*/ 405 w 3311"/>
                <a:gd name="T15" fmla="*/ 2274 h 3301"/>
                <a:gd name="T16" fmla="*/ 606 w 3311"/>
                <a:gd name="T17" fmla="*/ 2571 h 3301"/>
                <a:gd name="T18" fmla="*/ 875 w 3311"/>
                <a:gd name="T19" fmla="*/ 2806 h 3301"/>
                <a:gd name="T20" fmla="*/ 1197 w 3311"/>
                <a:gd name="T21" fmla="*/ 2967 h 3301"/>
                <a:gd name="T22" fmla="*/ 1560 w 3311"/>
                <a:gd name="T23" fmla="*/ 3042 h 3301"/>
                <a:gd name="T24" fmla="*/ 1937 w 3311"/>
                <a:gd name="T25" fmla="*/ 3017 h 3301"/>
                <a:gd name="T26" fmla="*/ 2281 w 3311"/>
                <a:gd name="T27" fmla="*/ 2897 h 3301"/>
                <a:gd name="T28" fmla="*/ 2578 w 3311"/>
                <a:gd name="T29" fmla="*/ 2697 h 3301"/>
                <a:gd name="T30" fmla="*/ 2814 w 3311"/>
                <a:gd name="T31" fmla="*/ 2429 h 3301"/>
                <a:gd name="T32" fmla="*/ 2976 w 3311"/>
                <a:gd name="T33" fmla="*/ 2108 h 3301"/>
                <a:gd name="T34" fmla="*/ 3051 w 3311"/>
                <a:gd name="T35" fmla="*/ 1746 h 3301"/>
                <a:gd name="T36" fmla="*/ 3026 w 3311"/>
                <a:gd name="T37" fmla="*/ 1370 h 3301"/>
                <a:gd name="T38" fmla="*/ 2906 w 3311"/>
                <a:gd name="T39" fmla="*/ 1027 h 3301"/>
                <a:gd name="T40" fmla="*/ 2705 w 3311"/>
                <a:gd name="T41" fmla="*/ 730 h 3301"/>
                <a:gd name="T42" fmla="*/ 2436 w 3311"/>
                <a:gd name="T43" fmla="*/ 495 h 3301"/>
                <a:gd name="T44" fmla="*/ 2114 w 3311"/>
                <a:gd name="T45" fmla="*/ 334 h 3301"/>
                <a:gd name="T46" fmla="*/ 1751 w 3311"/>
                <a:gd name="T47" fmla="*/ 259 h 3301"/>
                <a:gd name="T48" fmla="*/ 1855 w 3311"/>
                <a:gd name="T49" fmla="*/ 12 h 3301"/>
                <a:gd name="T50" fmla="*/ 2233 w 3311"/>
                <a:gd name="T51" fmla="*/ 103 h 3301"/>
                <a:gd name="T52" fmla="*/ 2570 w 3311"/>
                <a:gd name="T53" fmla="*/ 275 h 3301"/>
                <a:gd name="T54" fmla="*/ 2859 w 3311"/>
                <a:gd name="T55" fmla="*/ 517 h 3301"/>
                <a:gd name="T56" fmla="*/ 3084 w 3311"/>
                <a:gd name="T57" fmla="*/ 818 h 3301"/>
                <a:gd name="T58" fmla="*/ 3238 w 3311"/>
                <a:gd name="T59" fmla="*/ 1166 h 3301"/>
                <a:gd name="T60" fmla="*/ 3308 w 3311"/>
                <a:gd name="T61" fmla="*/ 1550 h 3301"/>
                <a:gd name="T62" fmla="*/ 3285 w 3311"/>
                <a:gd name="T63" fmla="*/ 1947 h 3301"/>
                <a:gd name="T64" fmla="*/ 3171 w 3311"/>
                <a:gd name="T65" fmla="*/ 2314 h 3301"/>
                <a:gd name="T66" fmla="*/ 2979 w 3311"/>
                <a:gd name="T67" fmla="*/ 2640 h 3301"/>
                <a:gd name="T68" fmla="*/ 2722 w 3311"/>
                <a:gd name="T69" fmla="*/ 2912 h 3301"/>
                <a:gd name="T70" fmla="*/ 2407 w 3311"/>
                <a:gd name="T71" fmla="*/ 3121 h 3301"/>
                <a:gd name="T72" fmla="*/ 2048 w 3311"/>
                <a:gd name="T73" fmla="*/ 3254 h 3301"/>
                <a:gd name="T74" fmla="*/ 1655 w 3311"/>
                <a:gd name="T75" fmla="*/ 3301 h 3301"/>
                <a:gd name="T76" fmla="*/ 1263 w 3311"/>
                <a:gd name="T77" fmla="*/ 3254 h 3301"/>
                <a:gd name="T78" fmla="*/ 904 w 3311"/>
                <a:gd name="T79" fmla="*/ 3121 h 3301"/>
                <a:gd name="T80" fmla="*/ 589 w 3311"/>
                <a:gd name="T81" fmla="*/ 2912 h 3301"/>
                <a:gd name="T82" fmla="*/ 332 w 3311"/>
                <a:gd name="T83" fmla="*/ 2640 h 3301"/>
                <a:gd name="T84" fmla="*/ 140 w 3311"/>
                <a:gd name="T85" fmla="*/ 2314 h 3301"/>
                <a:gd name="T86" fmla="*/ 27 w 3311"/>
                <a:gd name="T87" fmla="*/ 1947 h 3301"/>
                <a:gd name="T88" fmla="*/ 3 w 3311"/>
                <a:gd name="T89" fmla="*/ 1550 h 3301"/>
                <a:gd name="T90" fmla="*/ 73 w 3311"/>
                <a:gd name="T91" fmla="*/ 1166 h 3301"/>
                <a:gd name="T92" fmla="*/ 227 w 3311"/>
                <a:gd name="T93" fmla="*/ 818 h 3301"/>
                <a:gd name="T94" fmla="*/ 452 w 3311"/>
                <a:gd name="T95" fmla="*/ 517 h 3301"/>
                <a:gd name="T96" fmla="*/ 741 w 3311"/>
                <a:gd name="T97" fmla="*/ 275 h 3301"/>
                <a:gd name="T98" fmla="*/ 1078 w 3311"/>
                <a:gd name="T99" fmla="*/ 103 h 3301"/>
                <a:gd name="T100" fmla="*/ 1456 w 3311"/>
                <a:gd name="T101" fmla="*/ 12 h 3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11" h="3301">
                  <a:moveTo>
                    <a:pt x="1655" y="256"/>
                  </a:moveTo>
                  <a:lnTo>
                    <a:pt x="1560" y="259"/>
                  </a:lnTo>
                  <a:lnTo>
                    <a:pt x="1466" y="269"/>
                  </a:lnTo>
                  <a:lnTo>
                    <a:pt x="1374" y="284"/>
                  </a:lnTo>
                  <a:lnTo>
                    <a:pt x="1285" y="306"/>
                  </a:lnTo>
                  <a:lnTo>
                    <a:pt x="1197" y="334"/>
                  </a:lnTo>
                  <a:lnTo>
                    <a:pt x="1111" y="366"/>
                  </a:lnTo>
                  <a:lnTo>
                    <a:pt x="1030" y="404"/>
                  </a:lnTo>
                  <a:lnTo>
                    <a:pt x="950" y="447"/>
                  </a:lnTo>
                  <a:lnTo>
                    <a:pt x="875" y="495"/>
                  </a:lnTo>
                  <a:lnTo>
                    <a:pt x="801" y="547"/>
                  </a:lnTo>
                  <a:lnTo>
                    <a:pt x="733" y="604"/>
                  </a:lnTo>
                  <a:lnTo>
                    <a:pt x="667" y="665"/>
                  </a:lnTo>
                  <a:lnTo>
                    <a:pt x="606" y="730"/>
                  </a:lnTo>
                  <a:lnTo>
                    <a:pt x="549" y="799"/>
                  </a:lnTo>
                  <a:lnTo>
                    <a:pt x="497" y="872"/>
                  </a:lnTo>
                  <a:lnTo>
                    <a:pt x="448" y="947"/>
                  </a:lnTo>
                  <a:lnTo>
                    <a:pt x="405" y="1027"/>
                  </a:lnTo>
                  <a:lnTo>
                    <a:pt x="367" y="1108"/>
                  </a:lnTo>
                  <a:lnTo>
                    <a:pt x="335" y="1193"/>
                  </a:lnTo>
                  <a:lnTo>
                    <a:pt x="307" y="1281"/>
                  </a:lnTo>
                  <a:lnTo>
                    <a:pt x="285" y="1370"/>
                  </a:lnTo>
                  <a:lnTo>
                    <a:pt x="270" y="1462"/>
                  </a:lnTo>
                  <a:lnTo>
                    <a:pt x="260" y="1555"/>
                  </a:lnTo>
                  <a:lnTo>
                    <a:pt x="257" y="1650"/>
                  </a:lnTo>
                  <a:lnTo>
                    <a:pt x="260" y="1746"/>
                  </a:lnTo>
                  <a:lnTo>
                    <a:pt x="270" y="1839"/>
                  </a:lnTo>
                  <a:lnTo>
                    <a:pt x="285" y="1931"/>
                  </a:lnTo>
                  <a:lnTo>
                    <a:pt x="307" y="2021"/>
                  </a:lnTo>
                  <a:lnTo>
                    <a:pt x="335" y="2108"/>
                  </a:lnTo>
                  <a:lnTo>
                    <a:pt x="367" y="2193"/>
                  </a:lnTo>
                  <a:lnTo>
                    <a:pt x="405" y="2274"/>
                  </a:lnTo>
                  <a:lnTo>
                    <a:pt x="448" y="2354"/>
                  </a:lnTo>
                  <a:lnTo>
                    <a:pt x="497" y="2429"/>
                  </a:lnTo>
                  <a:lnTo>
                    <a:pt x="549" y="2502"/>
                  </a:lnTo>
                  <a:lnTo>
                    <a:pt x="606" y="2571"/>
                  </a:lnTo>
                  <a:lnTo>
                    <a:pt x="667" y="2636"/>
                  </a:lnTo>
                  <a:lnTo>
                    <a:pt x="733" y="2697"/>
                  </a:lnTo>
                  <a:lnTo>
                    <a:pt x="801" y="2753"/>
                  </a:lnTo>
                  <a:lnTo>
                    <a:pt x="875" y="2806"/>
                  </a:lnTo>
                  <a:lnTo>
                    <a:pt x="950" y="2854"/>
                  </a:lnTo>
                  <a:lnTo>
                    <a:pt x="1030" y="2897"/>
                  </a:lnTo>
                  <a:lnTo>
                    <a:pt x="1111" y="2935"/>
                  </a:lnTo>
                  <a:lnTo>
                    <a:pt x="1197" y="2967"/>
                  </a:lnTo>
                  <a:lnTo>
                    <a:pt x="1285" y="2995"/>
                  </a:lnTo>
                  <a:lnTo>
                    <a:pt x="1374" y="3017"/>
                  </a:lnTo>
                  <a:lnTo>
                    <a:pt x="1466" y="3032"/>
                  </a:lnTo>
                  <a:lnTo>
                    <a:pt x="1560" y="3042"/>
                  </a:lnTo>
                  <a:lnTo>
                    <a:pt x="1655" y="3045"/>
                  </a:lnTo>
                  <a:lnTo>
                    <a:pt x="1751" y="3042"/>
                  </a:lnTo>
                  <a:lnTo>
                    <a:pt x="1845" y="3032"/>
                  </a:lnTo>
                  <a:lnTo>
                    <a:pt x="1937" y="3017"/>
                  </a:lnTo>
                  <a:lnTo>
                    <a:pt x="2027" y="2995"/>
                  </a:lnTo>
                  <a:lnTo>
                    <a:pt x="2114" y="2967"/>
                  </a:lnTo>
                  <a:lnTo>
                    <a:pt x="2200" y="2935"/>
                  </a:lnTo>
                  <a:lnTo>
                    <a:pt x="2281" y="2897"/>
                  </a:lnTo>
                  <a:lnTo>
                    <a:pt x="2361" y="2854"/>
                  </a:lnTo>
                  <a:lnTo>
                    <a:pt x="2436" y="2806"/>
                  </a:lnTo>
                  <a:lnTo>
                    <a:pt x="2510" y="2753"/>
                  </a:lnTo>
                  <a:lnTo>
                    <a:pt x="2578" y="2697"/>
                  </a:lnTo>
                  <a:lnTo>
                    <a:pt x="2644" y="2636"/>
                  </a:lnTo>
                  <a:lnTo>
                    <a:pt x="2705" y="2571"/>
                  </a:lnTo>
                  <a:lnTo>
                    <a:pt x="2762" y="2502"/>
                  </a:lnTo>
                  <a:lnTo>
                    <a:pt x="2814" y="2429"/>
                  </a:lnTo>
                  <a:lnTo>
                    <a:pt x="2863" y="2354"/>
                  </a:lnTo>
                  <a:lnTo>
                    <a:pt x="2906" y="2274"/>
                  </a:lnTo>
                  <a:lnTo>
                    <a:pt x="2944" y="2193"/>
                  </a:lnTo>
                  <a:lnTo>
                    <a:pt x="2976" y="2108"/>
                  </a:lnTo>
                  <a:lnTo>
                    <a:pt x="3004" y="2021"/>
                  </a:lnTo>
                  <a:lnTo>
                    <a:pt x="3026" y="1931"/>
                  </a:lnTo>
                  <a:lnTo>
                    <a:pt x="3041" y="1839"/>
                  </a:lnTo>
                  <a:lnTo>
                    <a:pt x="3051" y="1746"/>
                  </a:lnTo>
                  <a:lnTo>
                    <a:pt x="3054" y="1650"/>
                  </a:lnTo>
                  <a:lnTo>
                    <a:pt x="3051" y="1555"/>
                  </a:lnTo>
                  <a:lnTo>
                    <a:pt x="3041" y="1462"/>
                  </a:lnTo>
                  <a:lnTo>
                    <a:pt x="3026" y="1370"/>
                  </a:lnTo>
                  <a:lnTo>
                    <a:pt x="3004" y="1281"/>
                  </a:lnTo>
                  <a:lnTo>
                    <a:pt x="2976" y="1193"/>
                  </a:lnTo>
                  <a:lnTo>
                    <a:pt x="2944" y="1108"/>
                  </a:lnTo>
                  <a:lnTo>
                    <a:pt x="2906" y="1027"/>
                  </a:lnTo>
                  <a:lnTo>
                    <a:pt x="2863" y="947"/>
                  </a:lnTo>
                  <a:lnTo>
                    <a:pt x="2814" y="872"/>
                  </a:lnTo>
                  <a:lnTo>
                    <a:pt x="2762" y="799"/>
                  </a:lnTo>
                  <a:lnTo>
                    <a:pt x="2705" y="730"/>
                  </a:lnTo>
                  <a:lnTo>
                    <a:pt x="2644" y="665"/>
                  </a:lnTo>
                  <a:lnTo>
                    <a:pt x="2578" y="604"/>
                  </a:lnTo>
                  <a:lnTo>
                    <a:pt x="2510" y="547"/>
                  </a:lnTo>
                  <a:lnTo>
                    <a:pt x="2436" y="495"/>
                  </a:lnTo>
                  <a:lnTo>
                    <a:pt x="2361" y="447"/>
                  </a:lnTo>
                  <a:lnTo>
                    <a:pt x="2281" y="404"/>
                  </a:lnTo>
                  <a:lnTo>
                    <a:pt x="2200" y="366"/>
                  </a:lnTo>
                  <a:lnTo>
                    <a:pt x="2114" y="334"/>
                  </a:lnTo>
                  <a:lnTo>
                    <a:pt x="2027" y="306"/>
                  </a:lnTo>
                  <a:lnTo>
                    <a:pt x="1937" y="284"/>
                  </a:lnTo>
                  <a:lnTo>
                    <a:pt x="1845" y="269"/>
                  </a:lnTo>
                  <a:lnTo>
                    <a:pt x="1751" y="259"/>
                  </a:lnTo>
                  <a:lnTo>
                    <a:pt x="1655" y="256"/>
                  </a:lnTo>
                  <a:close/>
                  <a:moveTo>
                    <a:pt x="1655" y="0"/>
                  </a:moveTo>
                  <a:lnTo>
                    <a:pt x="1756" y="3"/>
                  </a:lnTo>
                  <a:lnTo>
                    <a:pt x="1855" y="12"/>
                  </a:lnTo>
                  <a:lnTo>
                    <a:pt x="1953" y="27"/>
                  </a:lnTo>
                  <a:lnTo>
                    <a:pt x="2048" y="47"/>
                  </a:lnTo>
                  <a:lnTo>
                    <a:pt x="2141" y="72"/>
                  </a:lnTo>
                  <a:lnTo>
                    <a:pt x="2233" y="103"/>
                  </a:lnTo>
                  <a:lnTo>
                    <a:pt x="2322" y="140"/>
                  </a:lnTo>
                  <a:lnTo>
                    <a:pt x="2407" y="180"/>
                  </a:lnTo>
                  <a:lnTo>
                    <a:pt x="2491" y="226"/>
                  </a:lnTo>
                  <a:lnTo>
                    <a:pt x="2570" y="275"/>
                  </a:lnTo>
                  <a:lnTo>
                    <a:pt x="2648" y="331"/>
                  </a:lnTo>
                  <a:lnTo>
                    <a:pt x="2722" y="389"/>
                  </a:lnTo>
                  <a:lnTo>
                    <a:pt x="2792" y="451"/>
                  </a:lnTo>
                  <a:lnTo>
                    <a:pt x="2859" y="517"/>
                  </a:lnTo>
                  <a:lnTo>
                    <a:pt x="2921" y="588"/>
                  </a:lnTo>
                  <a:lnTo>
                    <a:pt x="2979" y="661"/>
                  </a:lnTo>
                  <a:lnTo>
                    <a:pt x="3035" y="738"/>
                  </a:lnTo>
                  <a:lnTo>
                    <a:pt x="3084" y="818"/>
                  </a:lnTo>
                  <a:lnTo>
                    <a:pt x="3131" y="901"/>
                  </a:lnTo>
                  <a:lnTo>
                    <a:pt x="3171" y="986"/>
                  </a:lnTo>
                  <a:lnTo>
                    <a:pt x="3207" y="1075"/>
                  </a:lnTo>
                  <a:lnTo>
                    <a:pt x="3238" y="1166"/>
                  </a:lnTo>
                  <a:lnTo>
                    <a:pt x="3264" y="1259"/>
                  </a:lnTo>
                  <a:lnTo>
                    <a:pt x="3285" y="1354"/>
                  </a:lnTo>
                  <a:lnTo>
                    <a:pt x="3299" y="1452"/>
                  </a:lnTo>
                  <a:lnTo>
                    <a:pt x="3308" y="1550"/>
                  </a:lnTo>
                  <a:lnTo>
                    <a:pt x="3311" y="1650"/>
                  </a:lnTo>
                  <a:lnTo>
                    <a:pt x="3308" y="1751"/>
                  </a:lnTo>
                  <a:lnTo>
                    <a:pt x="3299" y="1849"/>
                  </a:lnTo>
                  <a:lnTo>
                    <a:pt x="3285" y="1947"/>
                  </a:lnTo>
                  <a:lnTo>
                    <a:pt x="3264" y="2042"/>
                  </a:lnTo>
                  <a:lnTo>
                    <a:pt x="3238" y="2135"/>
                  </a:lnTo>
                  <a:lnTo>
                    <a:pt x="3207" y="2226"/>
                  </a:lnTo>
                  <a:lnTo>
                    <a:pt x="3171" y="2314"/>
                  </a:lnTo>
                  <a:lnTo>
                    <a:pt x="3131" y="2400"/>
                  </a:lnTo>
                  <a:lnTo>
                    <a:pt x="3084" y="2483"/>
                  </a:lnTo>
                  <a:lnTo>
                    <a:pt x="3035" y="2563"/>
                  </a:lnTo>
                  <a:lnTo>
                    <a:pt x="2979" y="2640"/>
                  </a:lnTo>
                  <a:lnTo>
                    <a:pt x="2921" y="2713"/>
                  </a:lnTo>
                  <a:lnTo>
                    <a:pt x="2859" y="2784"/>
                  </a:lnTo>
                  <a:lnTo>
                    <a:pt x="2792" y="2850"/>
                  </a:lnTo>
                  <a:lnTo>
                    <a:pt x="2722" y="2912"/>
                  </a:lnTo>
                  <a:lnTo>
                    <a:pt x="2648" y="2970"/>
                  </a:lnTo>
                  <a:lnTo>
                    <a:pt x="2570" y="3026"/>
                  </a:lnTo>
                  <a:lnTo>
                    <a:pt x="2491" y="3075"/>
                  </a:lnTo>
                  <a:lnTo>
                    <a:pt x="2407" y="3121"/>
                  </a:lnTo>
                  <a:lnTo>
                    <a:pt x="2322" y="3161"/>
                  </a:lnTo>
                  <a:lnTo>
                    <a:pt x="2233" y="3197"/>
                  </a:lnTo>
                  <a:lnTo>
                    <a:pt x="2141" y="3229"/>
                  </a:lnTo>
                  <a:lnTo>
                    <a:pt x="2048" y="3254"/>
                  </a:lnTo>
                  <a:lnTo>
                    <a:pt x="1953" y="3275"/>
                  </a:lnTo>
                  <a:lnTo>
                    <a:pt x="1855" y="3289"/>
                  </a:lnTo>
                  <a:lnTo>
                    <a:pt x="1756" y="3298"/>
                  </a:lnTo>
                  <a:lnTo>
                    <a:pt x="1655" y="3301"/>
                  </a:lnTo>
                  <a:lnTo>
                    <a:pt x="1555" y="3298"/>
                  </a:lnTo>
                  <a:lnTo>
                    <a:pt x="1456" y="3289"/>
                  </a:lnTo>
                  <a:lnTo>
                    <a:pt x="1358" y="3275"/>
                  </a:lnTo>
                  <a:lnTo>
                    <a:pt x="1263" y="3254"/>
                  </a:lnTo>
                  <a:lnTo>
                    <a:pt x="1170" y="3229"/>
                  </a:lnTo>
                  <a:lnTo>
                    <a:pt x="1078" y="3197"/>
                  </a:lnTo>
                  <a:lnTo>
                    <a:pt x="989" y="3161"/>
                  </a:lnTo>
                  <a:lnTo>
                    <a:pt x="904" y="3121"/>
                  </a:lnTo>
                  <a:lnTo>
                    <a:pt x="820" y="3075"/>
                  </a:lnTo>
                  <a:lnTo>
                    <a:pt x="741" y="3026"/>
                  </a:lnTo>
                  <a:lnTo>
                    <a:pt x="663" y="2970"/>
                  </a:lnTo>
                  <a:lnTo>
                    <a:pt x="589" y="2912"/>
                  </a:lnTo>
                  <a:lnTo>
                    <a:pt x="519" y="2850"/>
                  </a:lnTo>
                  <a:lnTo>
                    <a:pt x="452" y="2784"/>
                  </a:lnTo>
                  <a:lnTo>
                    <a:pt x="390" y="2713"/>
                  </a:lnTo>
                  <a:lnTo>
                    <a:pt x="332" y="2640"/>
                  </a:lnTo>
                  <a:lnTo>
                    <a:pt x="276" y="2563"/>
                  </a:lnTo>
                  <a:lnTo>
                    <a:pt x="227" y="2483"/>
                  </a:lnTo>
                  <a:lnTo>
                    <a:pt x="180" y="2400"/>
                  </a:lnTo>
                  <a:lnTo>
                    <a:pt x="140" y="2314"/>
                  </a:lnTo>
                  <a:lnTo>
                    <a:pt x="104" y="2226"/>
                  </a:lnTo>
                  <a:lnTo>
                    <a:pt x="73" y="2135"/>
                  </a:lnTo>
                  <a:lnTo>
                    <a:pt x="47" y="2042"/>
                  </a:lnTo>
                  <a:lnTo>
                    <a:pt x="27" y="1947"/>
                  </a:lnTo>
                  <a:lnTo>
                    <a:pt x="12" y="1849"/>
                  </a:lnTo>
                  <a:lnTo>
                    <a:pt x="3" y="1751"/>
                  </a:lnTo>
                  <a:lnTo>
                    <a:pt x="0" y="1650"/>
                  </a:lnTo>
                  <a:lnTo>
                    <a:pt x="3" y="1550"/>
                  </a:lnTo>
                  <a:lnTo>
                    <a:pt x="12" y="1452"/>
                  </a:lnTo>
                  <a:lnTo>
                    <a:pt x="27" y="1354"/>
                  </a:lnTo>
                  <a:lnTo>
                    <a:pt x="47" y="1259"/>
                  </a:lnTo>
                  <a:lnTo>
                    <a:pt x="73" y="1166"/>
                  </a:lnTo>
                  <a:lnTo>
                    <a:pt x="104" y="1075"/>
                  </a:lnTo>
                  <a:lnTo>
                    <a:pt x="140" y="986"/>
                  </a:lnTo>
                  <a:lnTo>
                    <a:pt x="180" y="901"/>
                  </a:lnTo>
                  <a:lnTo>
                    <a:pt x="227" y="818"/>
                  </a:lnTo>
                  <a:lnTo>
                    <a:pt x="276" y="738"/>
                  </a:lnTo>
                  <a:lnTo>
                    <a:pt x="332" y="661"/>
                  </a:lnTo>
                  <a:lnTo>
                    <a:pt x="390" y="588"/>
                  </a:lnTo>
                  <a:lnTo>
                    <a:pt x="452" y="517"/>
                  </a:lnTo>
                  <a:lnTo>
                    <a:pt x="519" y="451"/>
                  </a:lnTo>
                  <a:lnTo>
                    <a:pt x="589" y="389"/>
                  </a:lnTo>
                  <a:lnTo>
                    <a:pt x="663" y="331"/>
                  </a:lnTo>
                  <a:lnTo>
                    <a:pt x="741" y="275"/>
                  </a:lnTo>
                  <a:lnTo>
                    <a:pt x="820" y="226"/>
                  </a:lnTo>
                  <a:lnTo>
                    <a:pt x="904" y="180"/>
                  </a:lnTo>
                  <a:lnTo>
                    <a:pt x="989" y="140"/>
                  </a:lnTo>
                  <a:lnTo>
                    <a:pt x="1078" y="103"/>
                  </a:lnTo>
                  <a:lnTo>
                    <a:pt x="1170" y="72"/>
                  </a:lnTo>
                  <a:lnTo>
                    <a:pt x="1263" y="47"/>
                  </a:lnTo>
                  <a:lnTo>
                    <a:pt x="1358" y="27"/>
                  </a:lnTo>
                  <a:lnTo>
                    <a:pt x="1456" y="12"/>
                  </a:lnTo>
                  <a:lnTo>
                    <a:pt x="1555" y="3"/>
                  </a:lnTo>
                  <a:lnTo>
                    <a:pt x="16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6483" y="437"/>
              <a:ext cx="119" cy="119"/>
            </a:xfrm>
            <a:custGeom>
              <a:avLst/>
              <a:gdLst>
                <a:gd name="T0" fmla="*/ 1169 w 2025"/>
                <a:gd name="T1" fmla="*/ 12 h 2019"/>
                <a:gd name="T2" fmla="*/ 1389 w 2025"/>
                <a:gd name="T3" fmla="*/ 72 h 2019"/>
                <a:gd name="T4" fmla="*/ 1586 w 2025"/>
                <a:gd name="T5" fmla="*/ 178 h 2019"/>
                <a:gd name="T6" fmla="*/ 1754 w 2025"/>
                <a:gd name="T7" fmla="*/ 322 h 2019"/>
                <a:gd name="T8" fmla="*/ 1887 w 2025"/>
                <a:gd name="T9" fmla="*/ 500 h 2019"/>
                <a:gd name="T10" fmla="*/ 1978 w 2025"/>
                <a:gd name="T11" fmla="*/ 705 h 2019"/>
                <a:gd name="T12" fmla="*/ 2022 w 2025"/>
                <a:gd name="T13" fmla="*/ 931 h 2019"/>
                <a:gd name="T14" fmla="*/ 2014 w 2025"/>
                <a:gd name="T15" fmla="*/ 1156 h 2019"/>
                <a:gd name="T16" fmla="*/ 1962 w 2025"/>
                <a:gd name="T17" fmla="*/ 1362 h 2019"/>
                <a:gd name="T18" fmla="*/ 1868 w 2025"/>
                <a:gd name="T19" fmla="*/ 1550 h 2019"/>
                <a:gd name="T20" fmla="*/ 1840 w 2025"/>
                <a:gd name="T21" fmla="*/ 1452 h 2019"/>
                <a:gd name="T22" fmla="*/ 1881 w 2025"/>
                <a:gd name="T23" fmla="*/ 1394 h 2019"/>
                <a:gd name="T24" fmla="*/ 1890 w 2025"/>
                <a:gd name="T25" fmla="*/ 1321 h 2019"/>
                <a:gd name="T26" fmla="*/ 1863 w 2025"/>
                <a:gd name="T27" fmla="*/ 1254 h 2019"/>
                <a:gd name="T28" fmla="*/ 1805 w 2025"/>
                <a:gd name="T29" fmla="*/ 1207 h 2019"/>
                <a:gd name="T30" fmla="*/ 1765 w 2025"/>
                <a:gd name="T31" fmla="*/ 1068 h 2019"/>
                <a:gd name="T32" fmla="*/ 1756 w 2025"/>
                <a:gd name="T33" fmla="*/ 874 h 2019"/>
                <a:gd name="T34" fmla="*/ 1695 w 2025"/>
                <a:gd name="T35" fmla="*/ 687 h 2019"/>
                <a:gd name="T36" fmla="*/ 1590 w 2025"/>
                <a:gd name="T37" fmla="*/ 524 h 2019"/>
                <a:gd name="T38" fmla="*/ 1448 w 2025"/>
                <a:gd name="T39" fmla="*/ 395 h 2019"/>
                <a:gd name="T40" fmla="*/ 1275 w 2025"/>
                <a:gd name="T41" fmla="*/ 303 h 2019"/>
                <a:gd name="T42" fmla="*/ 1081 w 2025"/>
                <a:gd name="T43" fmla="*/ 259 h 2019"/>
                <a:gd name="T44" fmla="*/ 876 w 2025"/>
                <a:gd name="T45" fmla="*/ 268 h 2019"/>
                <a:gd name="T46" fmla="*/ 689 w 2025"/>
                <a:gd name="T47" fmla="*/ 329 h 2019"/>
                <a:gd name="T48" fmla="*/ 526 w 2025"/>
                <a:gd name="T49" fmla="*/ 434 h 2019"/>
                <a:gd name="T50" fmla="*/ 396 w 2025"/>
                <a:gd name="T51" fmla="*/ 576 h 2019"/>
                <a:gd name="T52" fmla="*/ 304 w 2025"/>
                <a:gd name="T53" fmla="*/ 747 h 2019"/>
                <a:gd name="T54" fmla="*/ 260 w 2025"/>
                <a:gd name="T55" fmla="*/ 941 h 2019"/>
                <a:gd name="T56" fmla="*/ 269 w 2025"/>
                <a:gd name="T57" fmla="*/ 1145 h 2019"/>
                <a:gd name="T58" fmla="*/ 330 w 2025"/>
                <a:gd name="T59" fmla="*/ 1332 h 2019"/>
                <a:gd name="T60" fmla="*/ 435 w 2025"/>
                <a:gd name="T61" fmla="*/ 1495 h 2019"/>
                <a:gd name="T62" fmla="*/ 577 w 2025"/>
                <a:gd name="T63" fmla="*/ 1624 h 2019"/>
                <a:gd name="T64" fmla="*/ 750 w 2025"/>
                <a:gd name="T65" fmla="*/ 1716 h 2019"/>
                <a:gd name="T66" fmla="*/ 944 w 2025"/>
                <a:gd name="T67" fmla="*/ 1760 h 2019"/>
                <a:gd name="T68" fmla="*/ 1115 w 2025"/>
                <a:gd name="T69" fmla="*/ 1756 h 2019"/>
                <a:gd name="T70" fmla="*/ 1199 w 2025"/>
                <a:gd name="T71" fmla="*/ 1824 h 2019"/>
                <a:gd name="T72" fmla="*/ 1251 w 2025"/>
                <a:gd name="T73" fmla="*/ 1874 h 2019"/>
                <a:gd name="T74" fmla="*/ 1323 w 2025"/>
                <a:gd name="T75" fmla="*/ 1892 h 2019"/>
                <a:gd name="T76" fmla="*/ 1402 w 2025"/>
                <a:gd name="T77" fmla="*/ 1869 h 2019"/>
                <a:gd name="T78" fmla="*/ 1449 w 2025"/>
                <a:gd name="T79" fmla="*/ 1821 h 2019"/>
                <a:gd name="T80" fmla="*/ 1463 w 2025"/>
                <a:gd name="T81" fmla="*/ 1914 h 2019"/>
                <a:gd name="T82" fmla="*/ 1247 w 2025"/>
                <a:gd name="T83" fmla="*/ 1992 h 2019"/>
                <a:gd name="T84" fmla="*/ 1012 w 2025"/>
                <a:gd name="T85" fmla="*/ 2019 h 2019"/>
                <a:gd name="T86" fmla="*/ 781 w 2025"/>
                <a:gd name="T87" fmla="*/ 1992 h 2019"/>
                <a:gd name="T88" fmla="*/ 567 w 2025"/>
                <a:gd name="T89" fmla="*/ 1917 h 2019"/>
                <a:gd name="T90" fmla="*/ 380 w 2025"/>
                <a:gd name="T91" fmla="*/ 1797 h 2019"/>
                <a:gd name="T92" fmla="*/ 223 w 2025"/>
                <a:gd name="T93" fmla="*/ 1640 h 2019"/>
                <a:gd name="T94" fmla="*/ 103 w 2025"/>
                <a:gd name="T95" fmla="*/ 1453 h 2019"/>
                <a:gd name="T96" fmla="*/ 27 w 2025"/>
                <a:gd name="T97" fmla="*/ 1241 h 2019"/>
                <a:gd name="T98" fmla="*/ 0 w 2025"/>
                <a:gd name="T99" fmla="*/ 1009 h 2019"/>
                <a:gd name="T100" fmla="*/ 27 w 2025"/>
                <a:gd name="T101" fmla="*/ 778 h 2019"/>
                <a:gd name="T102" fmla="*/ 103 w 2025"/>
                <a:gd name="T103" fmla="*/ 565 h 2019"/>
                <a:gd name="T104" fmla="*/ 223 w 2025"/>
                <a:gd name="T105" fmla="*/ 379 h 2019"/>
                <a:gd name="T106" fmla="*/ 380 w 2025"/>
                <a:gd name="T107" fmla="*/ 222 h 2019"/>
                <a:gd name="T108" fmla="*/ 567 w 2025"/>
                <a:gd name="T109" fmla="*/ 102 h 2019"/>
                <a:gd name="T110" fmla="*/ 781 w 2025"/>
                <a:gd name="T111" fmla="*/ 27 h 2019"/>
                <a:gd name="T112" fmla="*/ 1012 w 2025"/>
                <a:gd name="T113" fmla="*/ 0 h 2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25" h="2019">
                  <a:moveTo>
                    <a:pt x="1012" y="0"/>
                  </a:moveTo>
                  <a:lnTo>
                    <a:pt x="1091" y="3"/>
                  </a:lnTo>
                  <a:lnTo>
                    <a:pt x="1169" y="12"/>
                  </a:lnTo>
                  <a:lnTo>
                    <a:pt x="1244" y="27"/>
                  </a:lnTo>
                  <a:lnTo>
                    <a:pt x="1318" y="47"/>
                  </a:lnTo>
                  <a:lnTo>
                    <a:pt x="1389" y="72"/>
                  </a:lnTo>
                  <a:lnTo>
                    <a:pt x="1458" y="102"/>
                  </a:lnTo>
                  <a:lnTo>
                    <a:pt x="1523" y="138"/>
                  </a:lnTo>
                  <a:lnTo>
                    <a:pt x="1586" y="178"/>
                  </a:lnTo>
                  <a:lnTo>
                    <a:pt x="1645" y="222"/>
                  </a:lnTo>
                  <a:lnTo>
                    <a:pt x="1702" y="270"/>
                  </a:lnTo>
                  <a:lnTo>
                    <a:pt x="1754" y="322"/>
                  </a:lnTo>
                  <a:lnTo>
                    <a:pt x="1802" y="379"/>
                  </a:lnTo>
                  <a:lnTo>
                    <a:pt x="1847" y="438"/>
                  </a:lnTo>
                  <a:lnTo>
                    <a:pt x="1887" y="500"/>
                  </a:lnTo>
                  <a:lnTo>
                    <a:pt x="1922" y="565"/>
                  </a:lnTo>
                  <a:lnTo>
                    <a:pt x="1953" y="634"/>
                  </a:lnTo>
                  <a:lnTo>
                    <a:pt x="1978" y="705"/>
                  </a:lnTo>
                  <a:lnTo>
                    <a:pt x="1998" y="778"/>
                  </a:lnTo>
                  <a:lnTo>
                    <a:pt x="2013" y="854"/>
                  </a:lnTo>
                  <a:lnTo>
                    <a:pt x="2022" y="931"/>
                  </a:lnTo>
                  <a:lnTo>
                    <a:pt x="2025" y="1009"/>
                  </a:lnTo>
                  <a:lnTo>
                    <a:pt x="2022" y="1083"/>
                  </a:lnTo>
                  <a:lnTo>
                    <a:pt x="2014" y="1156"/>
                  </a:lnTo>
                  <a:lnTo>
                    <a:pt x="2002" y="1226"/>
                  </a:lnTo>
                  <a:lnTo>
                    <a:pt x="1984" y="1296"/>
                  </a:lnTo>
                  <a:lnTo>
                    <a:pt x="1962" y="1362"/>
                  </a:lnTo>
                  <a:lnTo>
                    <a:pt x="1934" y="1427"/>
                  </a:lnTo>
                  <a:lnTo>
                    <a:pt x="1903" y="1490"/>
                  </a:lnTo>
                  <a:lnTo>
                    <a:pt x="1868" y="1550"/>
                  </a:lnTo>
                  <a:lnTo>
                    <a:pt x="1797" y="1478"/>
                  </a:lnTo>
                  <a:lnTo>
                    <a:pt x="1821" y="1467"/>
                  </a:lnTo>
                  <a:lnTo>
                    <a:pt x="1840" y="1452"/>
                  </a:lnTo>
                  <a:lnTo>
                    <a:pt x="1857" y="1435"/>
                  </a:lnTo>
                  <a:lnTo>
                    <a:pt x="1871" y="1415"/>
                  </a:lnTo>
                  <a:lnTo>
                    <a:pt x="1881" y="1394"/>
                  </a:lnTo>
                  <a:lnTo>
                    <a:pt x="1888" y="1370"/>
                  </a:lnTo>
                  <a:lnTo>
                    <a:pt x="1891" y="1346"/>
                  </a:lnTo>
                  <a:lnTo>
                    <a:pt x="1890" y="1321"/>
                  </a:lnTo>
                  <a:lnTo>
                    <a:pt x="1884" y="1297"/>
                  </a:lnTo>
                  <a:lnTo>
                    <a:pt x="1875" y="1275"/>
                  </a:lnTo>
                  <a:lnTo>
                    <a:pt x="1863" y="1254"/>
                  </a:lnTo>
                  <a:lnTo>
                    <a:pt x="1847" y="1236"/>
                  </a:lnTo>
                  <a:lnTo>
                    <a:pt x="1828" y="1220"/>
                  </a:lnTo>
                  <a:lnTo>
                    <a:pt x="1805" y="1207"/>
                  </a:lnTo>
                  <a:lnTo>
                    <a:pt x="1748" y="1182"/>
                  </a:lnTo>
                  <a:lnTo>
                    <a:pt x="1759" y="1126"/>
                  </a:lnTo>
                  <a:lnTo>
                    <a:pt x="1765" y="1068"/>
                  </a:lnTo>
                  <a:lnTo>
                    <a:pt x="1768" y="1009"/>
                  </a:lnTo>
                  <a:lnTo>
                    <a:pt x="1765" y="941"/>
                  </a:lnTo>
                  <a:lnTo>
                    <a:pt x="1756" y="874"/>
                  </a:lnTo>
                  <a:lnTo>
                    <a:pt x="1741" y="810"/>
                  </a:lnTo>
                  <a:lnTo>
                    <a:pt x="1721" y="747"/>
                  </a:lnTo>
                  <a:lnTo>
                    <a:pt x="1695" y="687"/>
                  </a:lnTo>
                  <a:lnTo>
                    <a:pt x="1664" y="630"/>
                  </a:lnTo>
                  <a:lnTo>
                    <a:pt x="1629" y="576"/>
                  </a:lnTo>
                  <a:lnTo>
                    <a:pt x="1590" y="524"/>
                  </a:lnTo>
                  <a:lnTo>
                    <a:pt x="1547" y="477"/>
                  </a:lnTo>
                  <a:lnTo>
                    <a:pt x="1499" y="434"/>
                  </a:lnTo>
                  <a:lnTo>
                    <a:pt x="1448" y="395"/>
                  </a:lnTo>
                  <a:lnTo>
                    <a:pt x="1393" y="360"/>
                  </a:lnTo>
                  <a:lnTo>
                    <a:pt x="1336" y="329"/>
                  </a:lnTo>
                  <a:lnTo>
                    <a:pt x="1275" y="303"/>
                  </a:lnTo>
                  <a:lnTo>
                    <a:pt x="1213" y="283"/>
                  </a:lnTo>
                  <a:lnTo>
                    <a:pt x="1149" y="268"/>
                  </a:lnTo>
                  <a:lnTo>
                    <a:pt x="1081" y="259"/>
                  </a:lnTo>
                  <a:lnTo>
                    <a:pt x="1012" y="256"/>
                  </a:lnTo>
                  <a:lnTo>
                    <a:pt x="944" y="259"/>
                  </a:lnTo>
                  <a:lnTo>
                    <a:pt x="876" y="268"/>
                  </a:lnTo>
                  <a:lnTo>
                    <a:pt x="812" y="283"/>
                  </a:lnTo>
                  <a:lnTo>
                    <a:pt x="750" y="303"/>
                  </a:lnTo>
                  <a:lnTo>
                    <a:pt x="689" y="329"/>
                  </a:lnTo>
                  <a:lnTo>
                    <a:pt x="632" y="360"/>
                  </a:lnTo>
                  <a:lnTo>
                    <a:pt x="577" y="395"/>
                  </a:lnTo>
                  <a:lnTo>
                    <a:pt x="526" y="434"/>
                  </a:lnTo>
                  <a:lnTo>
                    <a:pt x="478" y="477"/>
                  </a:lnTo>
                  <a:lnTo>
                    <a:pt x="435" y="524"/>
                  </a:lnTo>
                  <a:lnTo>
                    <a:pt x="396" y="576"/>
                  </a:lnTo>
                  <a:lnTo>
                    <a:pt x="361" y="630"/>
                  </a:lnTo>
                  <a:lnTo>
                    <a:pt x="330" y="687"/>
                  </a:lnTo>
                  <a:lnTo>
                    <a:pt x="304" y="747"/>
                  </a:lnTo>
                  <a:lnTo>
                    <a:pt x="284" y="810"/>
                  </a:lnTo>
                  <a:lnTo>
                    <a:pt x="269" y="874"/>
                  </a:lnTo>
                  <a:lnTo>
                    <a:pt x="260" y="941"/>
                  </a:lnTo>
                  <a:lnTo>
                    <a:pt x="257" y="1009"/>
                  </a:lnTo>
                  <a:lnTo>
                    <a:pt x="260" y="1078"/>
                  </a:lnTo>
                  <a:lnTo>
                    <a:pt x="269" y="1145"/>
                  </a:lnTo>
                  <a:lnTo>
                    <a:pt x="284" y="1209"/>
                  </a:lnTo>
                  <a:lnTo>
                    <a:pt x="304" y="1272"/>
                  </a:lnTo>
                  <a:lnTo>
                    <a:pt x="330" y="1332"/>
                  </a:lnTo>
                  <a:lnTo>
                    <a:pt x="361" y="1389"/>
                  </a:lnTo>
                  <a:lnTo>
                    <a:pt x="396" y="1443"/>
                  </a:lnTo>
                  <a:lnTo>
                    <a:pt x="435" y="1495"/>
                  </a:lnTo>
                  <a:lnTo>
                    <a:pt x="478" y="1542"/>
                  </a:lnTo>
                  <a:lnTo>
                    <a:pt x="526" y="1585"/>
                  </a:lnTo>
                  <a:lnTo>
                    <a:pt x="577" y="1624"/>
                  </a:lnTo>
                  <a:lnTo>
                    <a:pt x="632" y="1659"/>
                  </a:lnTo>
                  <a:lnTo>
                    <a:pt x="689" y="1690"/>
                  </a:lnTo>
                  <a:lnTo>
                    <a:pt x="750" y="1716"/>
                  </a:lnTo>
                  <a:lnTo>
                    <a:pt x="812" y="1736"/>
                  </a:lnTo>
                  <a:lnTo>
                    <a:pt x="876" y="1751"/>
                  </a:lnTo>
                  <a:lnTo>
                    <a:pt x="944" y="1760"/>
                  </a:lnTo>
                  <a:lnTo>
                    <a:pt x="1012" y="1763"/>
                  </a:lnTo>
                  <a:lnTo>
                    <a:pt x="1064" y="1761"/>
                  </a:lnTo>
                  <a:lnTo>
                    <a:pt x="1115" y="1756"/>
                  </a:lnTo>
                  <a:lnTo>
                    <a:pt x="1165" y="1747"/>
                  </a:lnTo>
                  <a:lnTo>
                    <a:pt x="1188" y="1802"/>
                  </a:lnTo>
                  <a:lnTo>
                    <a:pt x="1199" y="1824"/>
                  </a:lnTo>
                  <a:lnTo>
                    <a:pt x="1214" y="1844"/>
                  </a:lnTo>
                  <a:lnTo>
                    <a:pt x="1231" y="1861"/>
                  </a:lnTo>
                  <a:lnTo>
                    <a:pt x="1251" y="1874"/>
                  </a:lnTo>
                  <a:lnTo>
                    <a:pt x="1273" y="1884"/>
                  </a:lnTo>
                  <a:lnTo>
                    <a:pt x="1298" y="1890"/>
                  </a:lnTo>
                  <a:lnTo>
                    <a:pt x="1323" y="1892"/>
                  </a:lnTo>
                  <a:lnTo>
                    <a:pt x="1351" y="1890"/>
                  </a:lnTo>
                  <a:lnTo>
                    <a:pt x="1378" y="1882"/>
                  </a:lnTo>
                  <a:lnTo>
                    <a:pt x="1402" y="1869"/>
                  </a:lnTo>
                  <a:lnTo>
                    <a:pt x="1425" y="1852"/>
                  </a:lnTo>
                  <a:lnTo>
                    <a:pt x="1438" y="1837"/>
                  </a:lnTo>
                  <a:lnTo>
                    <a:pt x="1449" y="1821"/>
                  </a:lnTo>
                  <a:lnTo>
                    <a:pt x="1458" y="1804"/>
                  </a:lnTo>
                  <a:lnTo>
                    <a:pt x="1528" y="1877"/>
                  </a:lnTo>
                  <a:lnTo>
                    <a:pt x="1463" y="1914"/>
                  </a:lnTo>
                  <a:lnTo>
                    <a:pt x="1393" y="1945"/>
                  </a:lnTo>
                  <a:lnTo>
                    <a:pt x="1322" y="1971"/>
                  </a:lnTo>
                  <a:lnTo>
                    <a:pt x="1247" y="1992"/>
                  </a:lnTo>
                  <a:lnTo>
                    <a:pt x="1171" y="2007"/>
                  </a:lnTo>
                  <a:lnTo>
                    <a:pt x="1092" y="2016"/>
                  </a:lnTo>
                  <a:lnTo>
                    <a:pt x="1012" y="2019"/>
                  </a:lnTo>
                  <a:lnTo>
                    <a:pt x="934" y="2016"/>
                  </a:lnTo>
                  <a:lnTo>
                    <a:pt x="856" y="2007"/>
                  </a:lnTo>
                  <a:lnTo>
                    <a:pt x="781" y="1992"/>
                  </a:lnTo>
                  <a:lnTo>
                    <a:pt x="707" y="1972"/>
                  </a:lnTo>
                  <a:lnTo>
                    <a:pt x="636" y="1947"/>
                  </a:lnTo>
                  <a:lnTo>
                    <a:pt x="567" y="1917"/>
                  </a:lnTo>
                  <a:lnTo>
                    <a:pt x="502" y="1881"/>
                  </a:lnTo>
                  <a:lnTo>
                    <a:pt x="439" y="1841"/>
                  </a:lnTo>
                  <a:lnTo>
                    <a:pt x="380" y="1797"/>
                  </a:lnTo>
                  <a:lnTo>
                    <a:pt x="323" y="1749"/>
                  </a:lnTo>
                  <a:lnTo>
                    <a:pt x="271" y="1697"/>
                  </a:lnTo>
                  <a:lnTo>
                    <a:pt x="223" y="1640"/>
                  </a:lnTo>
                  <a:lnTo>
                    <a:pt x="178" y="1581"/>
                  </a:lnTo>
                  <a:lnTo>
                    <a:pt x="138" y="1519"/>
                  </a:lnTo>
                  <a:lnTo>
                    <a:pt x="103" y="1453"/>
                  </a:lnTo>
                  <a:lnTo>
                    <a:pt x="72" y="1385"/>
                  </a:lnTo>
                  <a:lnTo>
                    <a:pt x="47" y="1314"/>
                  </a:lnTo>
                  <a:lnTo>
                    <a:pt x="27" y="1241"/>
                  </a:lnTo>
                  <a:lnTo>
                    <a:pt x="12" y="1165"/>
                  </a:lnTo>
                  <a:lnTo>
                    <a:pt x="3" y="1088"/>
                  </a:lnTo>
                  <a:lnTo>
                    <a:pt x="0" y="1009"/>
                  </a:lnTo>
                  <a:lnTo>
                    <a:pt x="3" y="931"/>
                  </a:lnTo>
                  <a:lnTo>
                    <a:pt x="12" y="854"/>
                  </a:lnTo>
                  <a:lnTo>
                    <a:pt x="27" y="778"/>
                  </a:lnTo>
                  <a:lnTo>
                    <a:pt x="47" y="705"/>
                  </a:lnTo>
                  <a:lnTo>
                    <a:pt x="72" y="634"/>
                  </a:lnTo>
                  <a:lnTo>
                    <a:pt x="103" y="565"/>
                  </a:lnTo>
                  <a:lnTo>
                    <a:pt x="138" y="500"/>
                  </a:lnTo>
                  <a:lnTo>
                    <a:pt x="178" y="438"/>
                  </a:lnTo>
                  <a:lnTo>
                    <a:pt x="223" y="379"/>
                  </a:lnTo>
                  <a:lnTo>
                    <a:pt x="271" y="322"/>
                  </a:lnTo>
                  <a:lnTo>
                    <a:pt x="323" y="270"/>
                  </a:lnTo>
                  <a:lnTo>
                    <a:pt x="380" y="222"/>
                  </a:lnTo>
                  <a:lnTo>
                    <a:pt x="439" y="178"/>
                  </a:lnTo>
                  <a:lnTo>
                    <a:pt x="502" y="138"/>
                  </a:lnTo>
                  <a:lnTo>
                    <a:pt x="567" y="102"/>
                  </a:lnTo>
                  <a:lnTo>
                    <a:pt x="636" y="72"/>
                  </a:lnTo>
                  <a:lnTo>
                    <a:pt x="707" y="47"/>
                  </a:lnTo>
                  <a:lnTo>
                    <a:pt x="781" y="27"/>
                  </a:lnTo>
                  <a:lnTo>
                    <a:pt x="856" y="12"/>
                  </a:lnTo>
                  <a:lnTo>
                    <a:pt x="934" y="3"/>
                  </a:lnTo>
                  <a:lnTo>
                    <a:pt x="10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>
              <a:off x="6524" y="478"/>
              <a:ext cx="36" cy="36"/>
            </a:xfrm>
            <a:custGeom>
              <a:avLst/>
              <a:gdLst>
                <a:gd name="T0" fmla="*/ 305 w 610"/>
                <a:gd name="T1" fmla="*/ 0 h 608"/>
                <a:gd name="T2" fmla="*/ 349 w 610"/>
                <a:gd name="T3" fmla="*/ 3 h 608"/>
                <a:gd name="T4" fmla="*/ 390 w 610"/>
                <a:gd name="T5" fmla="*/ 12 h 608"/>
                <a:gd name="T6" fmla="*/ 428 w 610"/>
                <a:gd name="T7" fmla="*/ 26 h 608"/>
                <a:gd name="T8" fmla="*/ 465 w 610"/>
                <a:gd name="T9" fmla="*/ 45 h 608"/>
                <a:gd name="T10" fmla="*/ 498 w 610"/>
                <a:gd name="T11" fmla="*/ 68 h 608"/>
                <a:gd name="T12" fmla="*/ 528 w 610"/>
                <a:gd name="T13" fmla="*/ 96 h 608"/>
                <a:gd name="T14" fmla="*/ 553 w 610"/>
                <a:gd name="T15" fmla="*/ 128 h 608"/>
                <a:gd name="T16" fmla="*/ 576 w 610"/>
                <a:gd name="T17" fmla="*/ 162 h 608"/>
                <a:gd name="T18" fmla="*/ 592 w 610"/>
                <a:gd name="T19" fmla="*/ 199 h 608"/>
                <a:gd name="T20" fmla="*/ 604 w 610"/>
                <a:gd name="T21" fmla="*/ 239 h 608"/>
                <a:gd name="T22" fmla="*/ 610 w 610"/>
                <a:gd name="T23" fmla="*/ 281 h 608"/>
                <a:gd name="T24" fmla="*/ 373 w 610"/>
                <a:gd name="T25" fmla="*/ 174 h 608"/>
                <a:gd name="T26" fmla="*/ 353 w 610"/>
                <a:gd name="T27" fmla="*/ 167 h 608"/>
                <a:gd name="T28" fmla="*/ 333 w 610"/>
                <a:gd name="T29" fmla="*/ 162 h 608"/>
                <a:gd name="T30" fmla="*/ 313 w 610"/>
                <a:gd name="T31" fmla="*/ 161 h 608"/>
                <a:gd name="T32" fmla="*/ 284 w 610"/>
                <a:gd name="T33" fmla="*/ 164 h 608"/>
                <a:gd name="T34" fmla="*/ 257 w 610"/>
                <a:gd name="T35" fmla="*/ 171 h 608"/>
                <a:gd name="T36" fmla="*/ 232 w 610"/>
                <a:gd name="T37" fmla="*/ 184 h 608"/>
                <a:gd name="T38" fmla="*/ 210 w 610"/>
                <a:gd name="T39" fmla="*/ 202 h 608"/>
                <a:gd name="T40" fmla="*/ 194 w 610"/>
                <a:gd name="T41" fmla="*/ 221 h 608"/>
                <a:gd name="T42" fmla="*/ 181 w 610"/>
                <a:gd name="T43" fmla="*/ 242 h 608"/>
                <a:gd name="T44" fmla="*/ 171 w 610"/>
                <a:gd name="T45" fmla="*/ 265 h 608"/>
                <a:gd name="T46" fmla="*/ 166 w 610"/>
                <a:gd name="T47" fmla="*/ 289 h 608"/>
                <a:gd name="T48" fmla="*/ 165 w 610"/>
                <a:gd name="T49" fmla="*/ 314 h 608"/>
                <a:gd name="T50" fmla="*/ 168 w 610"/>
                <a:gd name="T51" fmla="*/ 339 h 608"/>
                <a:gd name="T52" fmla="*/ 177 w 610"/>
                <a:gd name="T53" fmla="*/ 363 h 608"/>
                <a:gd name="T54" fmla="*/ 277 w 610"/>
                <a:gd name="T55" fmla="*/ 608 h 608"/>
                <a:gd name="T56" fmla="*/ 236 w 610"/>
                <a:gd name="T57" fmla="*/ 601 h 608"/>
                <a:gd name="T58" fmla="*/ 197 w 610"/>
                <a:gd name="T59" fmla="*/ 589 h 608"/>
                <a:gd name="T60" fmla="*/ 159 w 610"/>
                <a:gd name="T61" fmla="*/ 572 h 608"/>
                <a:gd name="T62" fmla="*/ 125 w 610"/>
                <a:gd name="T63" fmla="*/ 551 h 608"/>
                <a:gd name="T64" fmla="*/ 95 w 610"/>
                <a:gd name="T65" fmla="*/ 524 h 608"/>
                <a:gd name="T66" fmla="*/ 68 w 610"/>
                <a:gd name="T67" fmla="*/ 495 h 608"/>
                <a:gd name="T68" fmla="*/ 45 w 610"/>
                <a:gd name="T69" fmla="*/ 462 h 608"/>
                <a:gd name="T70" fmla="*/ 25 w 610"/>
                <a:gd name="T71" fmla="*/ 426 h 608"/>
                <a:gd name="T72" fmla="*/ 11 w 610"/>
                <a:gd name="T73" fmla="*/ 388 h 608"/>
                <a:gd name="T74" fmla="*/ 3 w 610"/>
                <a:gd name="T75" fmla="*/ 347 h 608"/>
                <a:gd name="T76" fmla="*/ 0 w 610"/>
                <a:gd name="T77" fmla="*/ 304 h 608"/>
                <a:gd name="T78" fmla="*/ 3 w 610"/>
                <a:gd name="T79" fmla="*/ 263 h 608"/>
                <a:gd name="T80" fmla="*/ 11 w 610"/>
                <a:gd name="T81" fmla="*/ 223 h 608"/>
                <a:gd name="T82" fmla="*/ 24 w 610"/>
                <a:gd name="T83" fmla="*/ 186 h 608"/>
                <a:gd name="T84" fmla="*/ 41 w 610"/>
                <a:gd name="T85" fmla="*/ 151 h 608"/>
                <a:gd name="T86" fmla="*/ 64 w 610"/>
                <a:gd name="T87" fmla="*/ 119 h 608"/>
                <a:gd name="T88" fmla="*/ 90 w 610"/>
                <a:gd name="T89" fmla="*/ 90 h 608"/>
                <a:gd name="T90" fmla="*/ 119 w 610"/>
                <a:gd name="T91" fmla="*/ 63 h 608"/>
                <a:gd name="T92" fmla="*/ 151 w 610"/>
                <a:gd name="T93" fmla="*/ 41 h 608"/>
                <a:gd name="T94" fmla="*/ 187 w 610"/>
                <a:gd name="T95" fmla="*/ 24 h 608"/>
                <a:gd name="T96" fmla="*/ 224 w 610"/>
                <a:gd name="T97" fmla="*/ 11 h 608"/>
                <a:gd name="T98" fmla="*/ 264 w 610"/>
                <a:gd name="T99" fmla="*/ 3 h 608"/>
                <a:gd name="T100" fmla="*/ 305 w 610"/>
                <a:gd name="T101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10" h="608">
                  <a:moveTo>
                    <a:pt x="305" y="0"/>
                  </a:moveTo>
                  <a:lnTo>
                    <a:pt x="349" y="3"/>
                  </a:lnTo>
                  <a:lnTo>
                    <a:pt x="390" y="12"/>
                  </a:lnTo>
                  <a:lnTo>
                    <a:pt x="428" y="26"/>
                  </a:lnTo>
                  <a:lnTo>
                    <a:pt x="465" y="45"/>
                  </a:lnTo>
                  <a:lnTo>
                    <a:pt x="498" y="68"/>
                  </a:lnTo>
                  <a:lnTo>
                    <a:pt x="528" y="96"/>
                  </a:lnTo>
                  <a:lnTo>
                    <a:pt x="553" y="128"/>
                  </a:lnTo>
                  <a:lnTo>
                    <a:pt x="576" y="162"/>
                  </a:lnTo>
                  <a:lnTo>
                    <a:pt x="592" y="199"/>
                  </a:lnTo>
                  <a:lnTo>
                    <a:pt x="604" y="239"/>
                  </a:lnTo>
                  <a:lnTo>
                    <a:pt x="610" y="281"/>
                  </a:lnTo>
                  <a:lnTo>
                    <a:pt x="373" y="174"/>
                  </a:lnTo>
                  <a:lnTo>
                    <a:pt x="353" y="167"/>
                  </a:lnTo>
                  <a:lnTo>
                    <a:pt x="333" y="162"/>
                  </a:lnTo>
                  <a:lnTo>
                    <a:pt x="313" y="161"/>
                  </a:lnTo>
                  <a:lnTo>
                    <a:pt x="284" y="164"/>
                  </a:lnTo>
                  <a:lnTo>
                    <a:pt x="257" y="171"/>
                  </a:lnTo>
                  <a:lnTo>
                    <a:pt x="232" y="184"/>
                  </a:lnTo>
                  <a:lnTo>
                    <a:pt x="210" y="202"/>
                  </a:lnTo>
                  <a:lnTo>
                    <a:pt x="194" y="221"/>
                  </a:lnTo>
                  <a:lnTo>
                    <a:pt x="181" y="242"/>
                  </a:lnTo>
                  <a:lnTo>
                    <a:pt x="171" y="265"/>
                  </a:lnTo>
                  <a:lnTo>
                    <a:pt x="166" y="289"/>
                  </a:lnTo>
                  <a:lnTo>
                    <a:pt x="165" y="314"/>
                  </a:lnTo>
                  <a:lnTo>
                    <a:pt x="168" y="339"/>
                  </a:lnTo>
                  <a:lnTo>
                    <a:pt x="177" y="363"/>
                  </a:lnTo>
                  <a:lnTo>
                    <a:pt x="277" y="608"/>
                  </a:lnTo>
                  <a:lnTo>
                    <a:pt x="236" y="601"/>
                  </a:lnTo>
                  <a:lnTo>
                    <a:pt x="197" y="589"/>
                  </a:lnTo>
                  <a:lnTo>
                    <a:pt x="159" y="572"/>
                  </a:lnTo>
                  <a:lnTo>
                    <a:pt x="125" y="551"/>
                  </a:lnTo>
                  <a:lnTo>
                    <a:pt x="95" y="524"/>
                  </a:lnTo>
                  <a:lnTo>
                    <a:pt x="68" y="495"/>
                  </a:lnTo>
                  <a:lnTo>
                    <a:pt x="45" y="462"/>
                  </a:lnTo>
                  <a:lnTo>
                    <a:pt x="25" y="426"/>
                  </a:lnTo>
                  <a:lnTo>
                    <a:pt x="11" y="388"/>
                  </a:lnTo>
                  <a:lnTo>
                    <a:pt x="3" y="347"/>
                  </a:lnTo>
                  <a:lnTo>
                    <a:pt x="0" y="304"/>
                  </a:lnTo>
                  <a:lnTo>
                    <a:pt x="3" y="263"/>
                  </a:lnTo>
                  <a:lnTo>
                    <a:pt x="11" y="223"/>
                  </a:lnTo>
                  <a:lnTo>
                    <a:pt x="24" y="186"/>
                  </a:lnTo>
                  <a:lnTo>
                    <a:pt x="41" y="151"/>
                  </a:lnTo>
                  <a:lnTo>
                    <a:pt x="64" y="119"/>
                  </a:lnTo>
                  <a:lnTo>
                    <a:pt x="90" y="90"/>
                  </a:lnTo>
                  <a:lnTo>
                    <a:pt x="119" y="63"/>
                  </a:lnTo>
                  <a:lnTo>
                    <a:pt x="151" y="41"/>
                  </a:lnTo>
                  <a:lnTo>
                    <a:pt x="187" y="24"/>
                  </a:lnTo>
                  <a:lnTo>
                    <a:pt x="224" y="11"/>
                  </a:lnTo>
                  <a:lnTo>
                    <a:pt x="264" y="3"/>
                  </a:lnTo>
                  <a:lnTo>
                    <a:pt x="30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6542" y="495"/>
              <a:ext cx="50" cy="52"/>
            </a:xfrm>
            <a:custGeom>
              <a:avLst/>
              <a:gdLst>
                <a:gd name="T0" fmla="*/ 28 w 860"/>
                <a:gd name="T1" fmla="*/ 0 h 881"/>
                <a:gd name="T2" fmla="*/ 38 w 860"/>
                <a:gd name="T3" fmla="*/ 2 h 881"/>
                <a:gd name="T4" fmla="*/ 763 w 860"/>
                <a:gd name="T5" fmla="*/ 331 h 881"/>
                <a:gd name="T6" fmla="*/ 771 w 860"/>
                <a:gd name="T7" fmla="*/ 337 h 881"/>
                <a:gd name="T8" fmla="*/ 777 w 860"/>
                <a:gd name="T9" fmla="*/ 346 h 881"/>
                <a:gd name="T10" fmla="*/ 778 w 860"/>
                <a:gd name="T11" fmla="*/ 356 h 881"/>
                <a:gd name="T12" fmla="*/ 776 w 860"/>
                <a:gd name="T13" fmla="*/ 366 h 881"/>
                <a:gd name="T14" fmla="*/ 770 w 860"/>
                <a:gd name="T15" fmla="*/ 374 h 881"/>
                <a:gd name="T16" fmla="*/ 761 w 860"/>
                <a:gd name="T17" fmla="*/ 379 h 881"/>
                <a:gd name="T18" fmla="*/ 592 w 860"/>
                <a:gd name="T19" fmla="*/ 443 h 881"/>
                <a:gd name="T20" fmla="*/ 853 w 860"/>
                <a:gd name="T21" fmla="*/ 714 h 881"/>
                <a:gd name="T22" fmla="*/ 858 w 860"/>
                <a:gd name="T23" fmla="*/ 722 h 881"/>
                <a:gd name="T24" fmla="*/ 860 w 860"/>
                <a:gd name="T25" fmla="*/ 732 h 881"/>
                <a:gd name="T26" fmla="*/ 858 w 860"/>
                <a:gd name="T27" fmla="*/ 742 h 881"/>
                <a:gd name="T28" fmla="*/ 852 w 860"/>
                <a:gd name="T29" fmla="*/ 750 h 881"/>
                <a:gd name="T30" fmla="*/ 724 w 860"/>
                <a:gd name="T31" fmla="*/ 874 h 881"/>
                <a:gd name="T32" fmla="*/ 715 w 860"/>
                <a:gd name="T33" fmla="*/ 879 h 881"/>
                <a:gd name="T34" fmla="*/ 705 w 860"/>
                <a:gd name="T35" fmla="*/ 881 h 881"/>
                <a:gd name="T36" fmla="*/ 695 w 860"/>
                <a:gd name="T37" fmla="*/ 879 h 881"/>
                <a:gd name="T38" fmla="*/ 687 w 860"/>
                <a:gd name="T39" fmla="*/ 873 h 881"/>
                <a:gd name="T40" fmla="*/ 426 w 860"/>
                <a:gd name="T41" fmla="*/ 604 h 881"/>
                <a:gd name="T42" fmla="*/ 355 w 860"/>
                <a:gd name="T43" fmla="*/ 771 h 881"/>
                <a:gd name="T44" fmla="*/ 352 w 860"/>
                <a:gd name="T45" fmla="*/ 775 h 881"/>
                <a:gd name="T46" fmla="*/ 349 w 860"/>
                <a:gd name="T47" fmla="*/ 779 h 881"/>
                <a:gd name="T48" fmla="*/ 341 w 860"/>
                <a:gd name="T49" fmla="*/ 785 h 881"/>
                <a:gd name="T50" fmla="*/ 331 w 860"/>
                <a:gd name="T51" fmla="*/ 787 h 881"/>
                <a:gd name="T52" fmla="*/ 321 w 860"/>
                <a:gd name="T53" fmla="*/ 785 h 881"/>
                <a:gd name="T54" fmla="*/ 312 w 860"/>
                <a:gd name="T55" fmla="*/ 779 h 881"/>
                <a:gd name="T56" fmla="*/ 307 w 860"/>
                <a:gd name="T57" fmla="*/ 771 h 881"/>
                <a:gd name="T58" fmla="*/ 2 w 860"/>
                <a:gd name="T59" fmla="*/ 37 h 881"/>
                <a:gd name="T60" fmla="*/ 0 w 860"/>
                <a:gd name="T61" fmla="*/ 25 h 881"/>
                <a:gd name="T62" fmla="*/ 2 w 860"/>
                <a:gd name="T63" fmla="*/ 15 h 881"/>
                <a:gd name="T64" fmla="*/ 8 w 860"/>
                <a:gd name="T65" fmla="*/ 7 h 881"/>
                <a:gd name="T66" fmla="*/ 18 w 860"/>
                <a:gd name="T67" fmla="*/ 1 h 881"/>
                <a:gd name="T68" fmla="*/ 28 w 860"/>
                <a:gd name="T69" fmla="*/ 0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881">
                  <a:moveTo>
                    <a:pt x="28" y="0"/>
                  </a:moveTo>
                  <a:lnTo>
                    <a:pt x="38" y="2"/>
                  </a:lnTo>
                  <a:lnTo>
                    <a:pt x="763" y="331"/>
                  </a:lnTo>
                  <a:lnTo>
                    <a:pt x="771" y="337"/>
                  </a:lnTo>
                  <a:lnTo>
                    <a:pt x="777" y="346"/>
                  </a:lnTo>
                  <a:lnTo>
                    <a:pt x="778" y="356"/>
                  </a:lnTo>
                  <a:lnTo>
                    <a:pt x="776" y="366"/>
                  </a:lnTo>
                  <a:lnTo>
                    <a:pt x="770" y="374"/>
                  </a:lnTo>
                  <a:lnTo>
                    <a:pt x="761" y="379"/>
                  </a:lnTo>
                  <a:lnTo>
                    <a:pt x="592" y="443"/>
                  </a:lnTo>
                  <a:lnTo>
                    <a:pt x="853" y="714"/>
                  </a:lnTo>
                  <a:lnTo>
                    <a:pt x="858" y="722"/>
                  </a:lnTo>
                  <a:lnTo>
                    <a:pt x="860" y="732"/>
                  </a:lnTo>
                  <a:lnTo>
                    <a:pt x="858" y="742"/>
                  </a:lnTo>
                  <a:lnTo>
                    <a:pt x="852" y="750"/>
                  </a:lnTo>
                  <a:lnTo>
                    <a:pt x="724" y="874"/>
                  </a:lnTo>
                  <a:lnTo>
                    <a:pt x="715" y="879"/>
                  </a:lnTo>
                  <a:lnTo>
                    <a:pt x="705" y="881"/>
                  </a:lnTo>
                  <a:lnTo>
                    <a:pt x="695" y="879"/>
                  </a:lnTo>
                  <a:lnTo>
                    <a:pt x="687" y="873"/>
                  </a:lnTo>
                  <a:lnTo>
                    <a:pt x="426" y="604"/>
                  </a:lnTo>
                  <a:lnTo>
                    <a:pt x="355" y="771"/>
                  </a:lnTo>
                  <a:lnTo>
                    <a:pt x="352" y="775"/>
                  </a:lnTo>
                  <a:lnTo>
                    <a:pt x="349" y="779"/>
                  </a:lnTo>
                  <a:lnTo>
                    <a:pt x="341" y="785"/>
                  </a:lnTo>
                  <a:lnTo>
                    <a:pt x="331" y="787"/>
                  </a:lnTo>
                  <a:lnTo>
                    <a:pt x="321" y="785"/>
                  </a:lnTo>
                  <a:lnTo>
                    <a:pt x="312" y="779"/>
                  </a:lnTo>
                  <a:lnTo>
                    <a:pt x="307" y="771"/>
                  </a:lnTo>
                  <a:lnTo>
                    <a:pt x="2" y="37"/>
                  </a:lnTo>
                  <a:lnTo>
                    <a:pt x="0" y="25"/>
                  </a:lnTo>
                  <a:lnTo>
                    <a:pt x="2" y="15"/>
                  </a:lnTo>
                  <a:lnTo>
                    <a:pt x="8" y="7"/>
                  </a:lnTo>
                  <a:lnTo>
                    <a:pt x="18" y="1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Group 12"/>
          <p:cNvGrpSpPr>
            <a:grpSpLocks noChangeAspect="1"/>
          </p:cNvGrpSpPr>
          <p:nvPr/>
        </p:nvGrpSpPr>
        <p:grpSpPr bwMode="auto">
          <a:xfrm>
            <a:off x="3591651" y="4060543"/>
            <a:ext cx="350825" cy="333061"/>
            <a:chOff x="603" y="293"/>
            <a:chExt cx="316" cy="300"/>
          </a:xfrm>
          <a:solidFill>
            <a:schemeClr val="bg1"/>
          </a:solidFill>
        </p:grpSpPr>
        <p:sp>
          <p:nvSpPr>
            <p:cNvPr id="34" name="Freeform 14"/>
            <p:cNvSpPr>
              <a:spLocks/>
            </p:cNvSpPr>
            <p:nvPr/>
          </p:nvSpPr>
          <p:spPr bwMode="auto">
            <a:xfrm>
              <a:off x="603" y="293"/>
              <a:ext cx="242" cy="241"/>
            </a:xfrm>
            <a:custGeom>
              <a:avLst/>
              <a:gdLst>
                <a:gd name="T0" fmla="*/ 1426 w 2663"/>
                <a:gd name="T1" fmla="*/ 3 h 2650"/>
                <a:gd name="T2" fmla="*/ 1700 w 2663"/>
                <a:gd name="T3" fmla="*/ 52 h 2650"/>
                <a:gd name="T4" fmla="*/ 1951 w 2663"/>
                <a:gd name="T5" fmla="*/ 152 h 2650"/>
                <a:gd name="T6" fmla="*/ 2174 w 2663"/>
                <a:gd name="T7" fmla="*/ 300 h 2650"/>
                <a:gd name="T8" fmla="*/ 2363 w 2663"/>
                <a:gd name="T9" fmla="*/ 487 h 2650"/>
                <a:gd name="T10" fmla="*/ 2510 w 2663"/>
                <a:gd name="T11" fmla="*/ 709 h 2650"/>
                <a:gd name="T12" fmla="*/ 2611 w 2663"/>
                <a:gd name="T13" fmla="*/ 959 h 2650"/>
                <a:gd name="T14" fmla="*/ 2660 w 2663"/>
                <a:gd name="T15" fmla="*/ 1230 h 2650"/>
                <a:gd name="T16" fmla="*/ 2651 w 2663"/>
                <a:gd name="T17" fmla="*/ 1503 h 2650"/>
                <a:gd name="T18" fmla="*/ 2591 w 2663"/>
                <a:gd name="T19" fmla="*/ 1755 h 2650"/>
                <a:gd name="T20" fmla="*/ 2485 w 2663"/>
                <a:gd name="T21" fmla="*/ 1987 h 2650"/>
                <a:gd name="T22" fmla="*/ 2338 w 2663"/>
                <a:gd name="T23" fmla="*/ 2192 h 2650"/>
                <a:gd name="T24" fmla="*/ 2208 w 2663"/>
                <a:gd name="T25" fmla="*/ 2057 h 2650"/>
                <a:gd name="T26" fmla="*/ 2252 w 2663"/>
                <a:gd name="T27" fmla="*/ 1894 h 2650"/>
                <a:gd name="T28" fmla="*/ 2350 w 2663"/>
                <a:gd name="T29" fmla="*/ 1696 h 2650"/>
                <a:gd name="T30" fmla="*/ 2405 w 2663"/>
                <a:gd name="T31" fmla="*/ 1479 h 2650"/>
                <a:gd name="T32" fmla="*/ 2412 w 2663"/>
                <a:gd name="T33" fmla="*/ 1241 h 2650"/>
                <a:gd name="T34" fmla="*/ 2366 w 2663"/>
                <a:gd name="T35" fmla="*/ 1000 h 2650"/>
                <a:gd name="T36" fmla="*/ 2268 w 2663"/>
                <a:gd name="T37" fmla="*/ 781 h 2650"/>
                <a:gd name="T38" fmla="*/ 2126 w 2663"/>
                <a:gd name="T39" fmla="*/ 591 h 2650"/>
                <a:gd name="T40" fmla="*/ 1946 w 2663"/>
                <a:gd name="T41" fmla="*/ 436 h 2650"/>
                <a:gd name="T42" fmla="*/ 1735 w 2663"/>
                <a:gd name="T43" fmla="*/ 324 h 2650"/>
                <a:gd name="T44" fmla="*/ 1499 w 2663"/>
                <a:gd name="T45" fmla="*/ 259 h 2650"/>
                <a:gd name="T46" fmla="*/ 1247 w 2663"/>
                <a:gd name="T47" fmla="*/ 250 h 2650"/>
                <a:gd name="T48" fmla="*/ 1005 w 2663"/>
                <a:gd name="T49" fmla="*/ 297 h 2650"/>
                <a:gd name="T50" fmla="*/ 785 w 2663"/>
                <a:gd name="T51" fmla="*/ 394 h 2650"/>
                <a:gd name="T52" fmla="*/ 594 w 2663"/>
                <a:gd name="T53" fmla="*/ 536 h 2650"/>
                <a:gd name="T54" fmla="*/ 438 w 2663"/>
                <a:gd name="T55" fmla="*/ 714 h 2650"/>
                <a:gd name="T56" fmla="*/ 325 w 2663"/>
                <a:gd name="T57" fmla="*/ 924 h 2650"/>
                <a:gd name="T58" fmla="*/ 260 w 2663"/>
                <a:gd name="T59" fmla="*/ 1158 h 2650"/>
                <a:gd name="T60" fmla="*/ 251 w 2663"/>
                <a:gd name="T61" fmla="*/ 1409 h 2650"/>
                <a:gd name="T62" fmla="*/ 298 w 2663"/>
                <a:gd name="T63" fmla="*/ 1650 h 2650"/>
                <a:gd name="T64" fmla="*/ 396 w 2663"/>
                <a:gd name="T65" fmla="*/ 1868 h 2650"/>
                <a:gd name="T66" fmla="*/ 538 w 2663"/>
                <a:gd name="T67" fmla="*/ 2059 h 2650"/>
                <a:gd name="T68" fmla="*/ 717 w 2663"/>
                <a:gd name="T69" fmla="*/ 2213 h 2650"/>
                <a:gd name="T70" fmla="*/ 929 w 2663"/>
                <a:gd name="T71" fmla="*/ 2326 h 2650"/>
                <a:gd name="T72" fmla="*/ 1164 w 2663"/>
                <a:gd name="T73" fmla="*/ 2390 h 2650"/>
                <a:gd name="T74" fmla="*/ 1410 w 2663"/>
                <a:gd name="T75" fmla="*/ 2400 h 2650"/>
                <a:gd name="T76" fmla="*/ 1638 w 2663"/>
                <a:gd name="T77" fmla="*/ 2360 h 2650"/>
                <a:gd name="T78" fmla="*/ 1817 w 2663"/>
                <a:gd name="T79" fmla="*/ 2352 h 2650"/>
                <a:gd name="T80" fmla="*/ 1943 w 2663"/>
                <a:gd name="T81" fmla="*/ 2501 h 2650"/>
                <a:gd name="T82" fmla="*/ 1695 w 2663"/>
                <a:gd name="T83" fmla="*/ 2599 h 2650"/>
                <a:gd name="T84" fmla="*/ 1425 w 2663"/>
                <a:gd name="T85" fmla="*/ 2646 h 2650"/>
                <a:gd name="T86" fmla="*/ 1144 w 2663"/>
                <a:gd name="T87" fmla="*/ 2636 h 2650"/>
                <a:gd name="T88" fmla="*/ 877 w 2663"/>
                <a:gd name="T89" fmla="*/ 2570 h 2650"/>
                <a:gd name="T90" fmla="*/ 634 w 2663"/>
                <a:gd name="T91" fmla="*/ 2453 h 2650"/>
                <a:gd name="T92" fmla="*/ 422 w 2663"/>
                <a:gd name="T93" fmla="*/ 2291 h 2650"/>
                <a:gd name="T94" fmla="*/ 246 w 2663"/>
                <a:gd name="T95" fmla="*/ 2092 h 2650"/>
                <a:gd name="T96" fmla="*/ 114 w 2663"/>
                <a:gd name="T97" fmla="*/ 1861 h 2650"/>
                <a:gd name="T98" fmla="*/ 29 w 2663"/>
                <a:gd name="T99" fmla="*/ 1603 h 2650"/>
                <a:gd name="T100" fmla="*/ 0 w 2663"/>
                <a:gd name="T101" fmla="*/ 1325 h 2650"/>
                <a:gd name="T102" fmla="*/ 29 w 2663"/>
                <a:gd name="T103" fmla="*/ 1047 h 2650"/>
                <a:gd name="T104" fmla="*/ 114 w 2663"/>
                <a:gd name="T105" fmla="*/ 789 h 2650"/>
                <a:gd name="T106" fmla="*/ 246 w 2663"/>
                <a:gd name="T107" fmla="*/ 558 h 2650"/>
                <a:gd name="T108" fmla="*/ 422 w 2663"/>
                <a:gd name="T109" fmla="*/ 358 h 2650"/>
                <a:gd name="T110" fmla="*/ 634 w 2663"/>
                <a:gd name="T111" fmla="*/ 197 h 2650"/>
                <a:gd name="T112" fmla="*/ 877 w 2663"/>
                <a:gd name="T113" fmla="*/ 80 h 2650"/>
                <a:gd name="T114" fmla="*/ 1144 w 2663"/>
                <a:gd name="T115" fmla="*/ 14 h 2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63" h="2650">
                  <a:moveTo>
                    <a:pt x="1331" y="0"/>
                  </a:moveTo>
                  <a:lnTo>
                    <a:pt x="1331" y="0"/>
                  </a:lnTo>
                  <a:lnTo>
                    <a:pt x="1426" y="3"/>
                  </a:lnTo>
                  <a:lnTo>
                    <a:pt x="1520" y="14"/>
                  </a:lnTo>
                  <a:lnTo>
                    <a:pt x="1611" y="30"/>
                  </a:lnTo>
                  <a:lnTo>
                    <a:pt x="1700" y="52"/>
                  </a:lnTo>
                  <a:lnTo>
                    <a:pt x="1786" y="80"/>
                  </a:lnTo>
                  <a:lnTo>
                    <a:pt x="1870" y="113"/>
                  </a:lnTo>
                  <a:lnTo>
                    <a:pt x="1951" y="152"/>
                  </a:lnTo>
                  <a:lnTo>
                    <a:pt x="2029" y="197"/>
                  </a:lnTo>
                  <a:lnTo>
                    <a:pt x="2104" y="245"/>
                  </a:lnTo>
                  <a:lnTo>
                    <a:pt x="2174" y="300"/>
                  </a:lnTo>
                  <a:lnTo>
                    <a:pt x="2240" y="358"/>
                  </a:lnTo>
                  <a:lnTo>
                    <a:pt x="2304" y="420"/>
                  </a:lnTo>
                  <a:lnTo>
                    <a:pt x="2363" y="487"/>
                  </a:lnTo>
                  <a:lnTo>
                    <a:pt x="2416" y="558"/>
                  </a:lnTo>
                  <a:lnTo>
                    <a:pt x="2466" y="632"/>
                  </a:lnTo>
                  <a:lnTo>
                    <a:pt x="2510" y="709"/>
                  </a:lnTo>
                  <a:lnTo>
                    <a:pt x="2549" y="789"/>
                  </a:lnTo>
                  <a:lnTo>
                    <a:pt x="2584" y="873"/>
                  </a:lnTo>
                  <a:lnTo>
                    <a:pt x="2611" y="959"/>
                  </a:lnTo>
                  <a:lnTo>
                    <a:pt x="2633" y="1047"/>
                  </a:lnTo>
                  <a:lnTo>
                    <a:pt x="2650" y="1138"/>
                  </a:lnTo>
                  <a:lnTo>
                    <a:pt x="2660" y="1230"/>
                  </a:lnTo>
                  <a:lnTo>
                    <a:pt x="2663" y="1325"/>
                  </a:lnTo>
                  <a:lnTo>
                    <a:pt x="2661" y="1415"/>
                  </a:lnTo>
                  <a:lnTo>
                    <a:pt x="2651" y="1503"/>
                  </a:lnTo>
                  <a:lnTo>
                    <a:pt x="2636" y="1589"/>
                  </a:lnTo>
                  <a:lnTo>
                    <a:pt x="2616" y="1673"/>
                  </a:lnTo>
                  <a:lnTo>
                    <a:pt x="2591" y="1755"/>
                  </a:lnTo>
                  <a:lnTo>
                    <a:pt x="2561" y="1835"/>
                  </a:lnTo>
                  <a:lnTo>
                    <a:pt x="2525" y="1912"/>
                  </a:lnTo>
                  <a:lnTo>
                    <a:pt x="2485" y="1987"/>
                  </a:lnTo>
                  <a:lnTo>
                    <a:pt x="2441" y="2058"/>
                  </a:lnTo>
                  <a:lnTo>
                    <a:pt x="2391" y="2126"/>
                  </a:lnTo>
                  <a:lnTo>
                    <a:pt x="2338" y="2192"/>
                  </a:lnTo>
                  <a:lnTo>
                    <a:pt x="2295" y="2149"/>
                  </a:lnTo>
                  <a:lnTo>
                    <a:pt x="2252" y="2103"/>
                  </a:lnTo>
                  <a:lnTo>
                    <a:pt x="2208" y="2057"/>
                  </a:lnTo>
                  <a:lnTo>
                    <a:pt x="2167" y="2012"/>
                  </a:lnTo>
                  <a:lnTo>
                    <a:pt x="2211" y="1954"/>
                  </a:lnTo>
                  <a:lnTo>
                    <a:pt x="2252" y="1894"/>
                  </a:lnTo>
                  <a:lnTo>
                    <a:pt x="2289" y="1831"/>
                  </a:lnTo>
                  <a:lnTo>
                    <a:pt x="2322" y="1765"/>
                  </a:lnTo>
                  <a:lnTo>
                    <a:pt x="2350" y="1696"/>
                  </a:lnTo>
                  <a:lnTo>
                    <a:pt x="2373" y="1626"/>
                  </a:lnTo>
                  <a:lnTo>
                    <a:pt x="2391" y="1553"/>
                  </a:lnTo>
                  <a:lnTo>
                    <a:pt x="2405" y="1479"/>
                  </a:lnTo>
                  <a:lnTo>
                    <a:pt x="2413" y="1402"/>
                  </a:lnTo>
                  <a:lnTo>
                    <a:pt x="2415" y="1325"/>
                  </a:lnTo>
                  <a:lnTo>
                    <a:pt x="2412" y="1241"/>
                  </a:lnTo>
                  <a:lnTo>
                    <a:pt x="2403" y="1158"/>
                  </a:lnTo>
                  <a:lnTo>
                    <a:pt x="2387" y="1078"/>
                  </a:lnTo>
                  <a:lnTo>
                    <a:pt x="2366" y="1000"/>
                  </a:lnTo>
                  <a:lnTo>
                    <a:pt x="2338" y="924"/>
                  </a:lnTo>
                  <a:lnTo>
                    <a:pt x="2306" y="851"/>
                  </a:lnTo>
                  <a:lnTo>
                    <a:pt x="2268" y="781"/>
                  </a:lnTo>
                  <a:lnTo>
                    <a:pt x="2225" y="714"/>
                  </a:lnTo>
                  <a:lnTo>
                    <a:pt x="2177" y="651"/>
                  </a:lnTo>
                  <a:lnTo>
                    <a:pt x="2126" y="591"/>
                  </a:lnTo>
                  <a:lnTo>
                    <a:pt x="2070" y="536"/>
                  </a:lnTo>
                  <a:lnTo>
                    <a:pt x="2010" y="483"/>
                  </a:lnTo>
                  <a:lnTo>
                    <a:pt x="1946" y="436"/>
                  </a:lnTo>
                  <a:lnTo>
                    <a:pt x="1878" y="394"/>
                  </a:lnTo>
                  <a:lnTo>
                    <a:pt x="1808" y="357"/>
                  </a:lnTo>
                  <a:lnTo>
                    <a:pt x="1735" y="324"/>
                  </a:lnTo>
                  <a:lnTo>
                    <a:pt x="1659" y="297"/>
                  </a:lnTo>
                  <a:lnTo>
                    <a:pt x="1580" y="275"/>
                  </a:lnTo>
                  <a:lnTo>
                    <a:pt x="1499" y="259"/>
                  </a:lnTo>
                  <a:lnTo>
                    <a:pt x="1417" y="250"/>
                  </a:lnTo>
                  <a:lnTo>
                    <a:pt x="1331" y="247"/>
                  </a:lnTo>
                  <a:lnTo>
                    <a:pt x="1247" y="250"/>
                  </a:lnTo>
                  <a:lnTo>
                    <a:pt x="1164" y="259"/>
                  </a:lnTo>
                  <a:lnTo>
                    <a:pt x="1084" y="275"/>
                  </a:lnTo>
                  <a:lnTo>
                    <a:pt x="1005" y="297"/>
                  </a:lnTo>
                  <a:lnTo>
                    <a:pt x="929" y="324"/>
                  </a:lnTo>
                  <a:lnTo>
                    <a:pt x="855" y="357"/>
                  </a:lnTo>
                  <a:lnTo>
                    <a:pt x="785" y="394"/>
                  </a:lnTo>
                  <a:lnTo>
                    <a:pt x="717" y="436"/>
                  </a:lnTo>
                  <a:lnTo>
                    <a:pt x="654" y="483"/>
                  </a:lnTo>
                  <a:lnTo>
                    <a:pt x="594" y="536"/>
                  </a:lnTo>
                  <a:lnTo>
                    <a:pt x="538" y="591"/>
                  </a:lnTo>
                  <a:lnTo>
                    <a:pt x="486" y="651"/>
                  </a:lnTo>
                  <a:lnTo>
                    <a:pt x="438" y="714"/>
                  </a:lnTo>
                  <a:lnTo>
                    <a:pt x="396" y="781"/>
                  </a:lnTo>
                  <a:lnTo>
                    <a:pt x="358" y="851"/>
                  </a:lnTo>
                  <a:lnTo>
                    <a:pt x="325" y="924"/>
                  </a:lnTo>
                  <a:lnTo>
                    <a:pt x="298" y="1000"/>
                  </a:lnTo>
                  <a:lnTo>
                    <a:pt x="276" y="1078"/>
                  </a:lnTo>
                  <a:lnTo>
                    <a:pt x="260" y="1158"/>
                  </a:lnTo>
                  <a:lnTo>
                    <a:pt x="251" y="1241"/>
                  </a:lnTo>
                  <a:lnTo>
                    <a:pt x="248" y="1325"/>
                  </a:lnTo>
                  <a:lnTo>
                    <a:pt x="251" y="1409"/>
                  </a:lnTo>
                  <a:lnTo>
                    <a:pt x="260" y="1491"/>
                  </a:lnTo>
                  <a:lnTo>
                    <a:pt x="276" y="1572"/>
                  </a:lnTo>
                  <a:lnTo>
                    <a:pt x="298" y="1650"/>
                  </a:lnTo>
                  <a:lnTo>
                    <a:pt x="325" y="1726"/>
                  </a:lnTo>
                  <a:lnTo>
                    <a:pt x="358" y="1799"/>
                  </a:lnTo>
                  <a:lnTo>
                    <a:pt x="396" y="1868"/>
                  </a:lnTo>
                  <a:lnTo>
                    <a:pt x="438" y="1935"/>
                  </a:lnTo>
                  <a:lnTo>
                    <a:pt x="486" y="1999"/>
                  </a:lnTo>
                  <a:lnTo>
                    <a:pt x="538" y="2059"/>
                  </a:lnTo>
                  <a:lnTo>
                    <a:pt x="594" y="2114"/>
                  </a:lnTo>
                  <a:lnTo>
                    <a:pt x="654" y="2166"/>
                  </a:lnTo>
                  <a:lnTo>
                    <a:pt x="717" y="2213"/>
                  </a:lnTo>
                  <a:lnTo>
                    <a:pt x="785" y="2256"/>
                  </a:lnTo>
                  <a:lnTo>
                    <a:pt x="855" y="2294"/>
                  </a:lnTo>
                  <a:lnTo>
                    <a:pt x="929" y="2326"/>
                  </a:lnTo>
                  <a:lnTo>
                    <a:pt x="1005" y="2353"/>
                  </a:lnTo>
                  <a:lnTo>
                    <a:pt x="1084" y="2374"/>
                  </a:lnTo>
                  <a:lnTo>
                    <a:pt x="1164" y="2390"/>
                  </a:lnTo>
                  <a:lnTo>
                    <a:pt x="1247" y="2400"/>
                  </a:lnTo>
                  <a:lnTo>
                    <a:pt x="1331" y="2404"/>
                  </a:lnTo>
                  <a:lnTo>
                    <a:pt x="1410" y="2400"/>
                  </a:lnTo>
                  <a:lnTo>
                    <a:pt x="1488" y="2392"/>
                  </a:lnTo>
                  <a:lnTo>
                    <a:pt x="1563" y="2378"/>
                  </a:lnTo>
                  <a:lnTo>
                    <a:pt x="1638" y="2360"/>
                  </a:lnTo>
                  <a:lnTo>
                    <a:pt x="1710" y="2335"/>
                  </a:lnTo>
                  <a:lnTo>
                    <a:pt x="1778" y="2307"/>
                  </a:lnTo>
                  <a:lnTo>
                    <a:pt x="1817" y="2352"/>
                  </a:lnTo>
                  <a:lnTo>
                    <a:pt x="1858" y="2400"/>
                  </a:lnTo>
                  <a:lnTo>
                    <a:pt x="1900" y="2451"/>
                  </a:lnTo>
                  <a:lnTo>
                    <a:pt x="1943" y="2501"/>
                  </a:lnTo>
                  <a:lnTo>
                    <a:pt x="1863" y="2539"/>
                  </a:lnTo>
                  <a:lnTo>
                    <a:pt x="1780" y="2572"/>
                  </a:lnTo>
                  <a:lnTo>
                    <a:pt x="1695" y="2599"/>
                  </a:lnTo>
                  <a:lnTo>
                    <a:pt x="1607" y="2620"/>
                  </a:lnTo>
                  <a:lnTo>
                    <a:pt x="1517" y="2636"/>
                  </a:lnTo>
                  <a:lnTo>
                    <a:pt x="1425" y="2646"/>
                  </a:lnTo>
                  <a:lnTo>
                    <a:pt x="1331" y="2650"/>
                  </a:lnTo>
                  <a:lnTo>
                    <a:pt x="1237" y="2646"/>
                  </a:lnTo>
                  <a:lnTo>
                    <a:pt x="1144" y="2636"/>
                  </a:lnTo>
                  <a:lnTo>
                    <a:pt x="1052" y="2620"/>
                  </a:lnTo>
                  <a:lnTo>
                    <a:pt x="964" y="2597"/>
                  </a:lnTo>
                  <a:lnTo>
                    <a:pt x="877" y="2570"/>
                  </a:lnTo>
                  <a:lnTo>
                    <a:pt x="793" y="2537"/>
                  </a:lnTo>
                  <a:lnTo>
                    <a:pt x="712" y="2497"/>
                  </a:lnTo>
                  <a:lnTo>
                    <a:pt x="634" y="2453"/>
                  </a:lnTo>
                  <a:lnTo>
                    <a:pt x="560" y="2404"/>
                  </a:lnTo>
                  <a:lnTo>
                    <a:pt x="490" y="2350"/>
                  </a:lnTo>
                  <a:lnTo>
                    <a:pt x="422" y="2291"/>
                  </a:lnTo>
                  <a:lnTo>
                    <a:pt x="359" y="2230"/>
                  </a:lnTo>
                  <a:lnTo>
                    <a:pt x="301" y="2163"/>
                  </a:lnTo>
                  <a:lnTo>
                    <a:pt x="246" y="2092"/>
                  </a:lnTo>
                  <a:lnTo>
                    <a:pt x="197" y="2018"/>
                  </a:lnTo>
                  <a:lnTo>
                    <a:pt x="153" y="1941"/>
                  </a:lnTo>
                  <a:lnTo>
                    <a:pt x="114" y="1861"/>
                  </a:lnTo>
                  <a:lnTo>
                    <a:pt x="80" y="1777"/>
                  </a:lnTo>
                  <a:lnTo>
                    <a:pt x="52" y="1691"/>
                  </a:lnTo>
                  <a:lnTo>
                    <a:pt x="29" y="1603"/>
                  </a:lnTo>
                  <a:lnTo>
                    <a:pt x="14" y="1512"/>
                  </a:lnTo>
                  <a:lnTo>
                    <a:pt x="3" y="1420"/>
                  </a:lnTo>
                  <a:lnTo>
                    <a:pt x="0" y="1325"/>
                  </a:lnTo>
                  <a:lnTo>
                    <a:pt x="3" y="1230"/>
                  </a:lnTo>
                  <a:lnTo>
                    <a:pt x="14" y="1138"/>
                  </a:lnTo>
                  <a:lnTo>
                    <a:pt x="29" y="1047"/>
                  </a:lnTo>
                  <a:lnTo>
                    <a:pt x="52" y="959"/>
                  </a:lnTo>
                  <a:lnTo>
                    <a:pt x="80" y="873"/>
                  </a:lnTo>
                  <a:lnTo>
                    <a:pt x="114" y="789"/>
                  </a:lnTo>
                  <a:lnTo>
                    <a:pt x="153" y="709"/>
                  </a:lnTo>
                  <a:lnTo>
                    <a:pt x="197" y="632"/>
                  </a:lnTo>
                  <a:lnTo>
                    <a:pt x="246" y="558"/>
                  </a:lnTo>
                  <a:lnTo>
                    <a:pt x="301" y="487"/>
                  </a:lnTo>
                  <a:lnTo>
                    <a:pt x="359" y="420"/>
                  </a:lnTo>
                  <a:lnTo>
                    <a:pt x="422" y="358"/>
                  </a:lnTo>
                  <a:lnTo>
                    <a:pt x="490" y="300"/>
                  </a:lnTo>
                  <a:lnTo>
                    <a:pt x="560" y="245"/>
                  </a:lnTo>
                  <a:lnTo>
                    <a:pt x="634" y="197"/>
                  </a:lnTo>
                  <a:lnTo>
                    <a:pt x="712" y="152"/>
                  </a:lnTo>
                  <a:lnTo>
                    <a:pt x="793" y="113"/>
                  </a:lnTo>
                  <a:lnTo>
                    <a:pt x="877" y="80"/>
                  </a:lnTo>
                  <a:lnTo>
                    <a:pt x="964" y="52"/>
                  </a:lnTo>
                  <a:lnTo>
                    <a:pt x="1052" y="30"/>
                  </a:lnTo>
                  <a:lnTo>
                    <a:pt x="1144" y="14"/>
                  </a:lnTo>
                  <a:lnTo>
                    <a:pt x="1237" y="3"/>
                  </a:lnTo>
                  <a:lnTo>
                    <a:pt x="13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35" name="Freeform 15"/>
            <p:cNvSpPr>
              <a:spLocks noEditPoints="1"/>
            </p:cNvSpPr>
            <p:nvPr/>
          </p:nvSpPr>
          <p:spPr bwMode="auto">
            <a:xfrm>
              <a:off x="681" y="336"/>
              <a:ext cx="87" cy="155"/>
            </a:xfrm>
            <a:custGeom>
              <a:avLst/>
              <a:gdLst>
                <a:gd name="T0" fmla="*/ 635 w 958"/>
                <a:gd name="T1" fmla="*/ 1290 h 1705"/>
                <a:gd name="T2" fmla="*/ 715 w 958"/>
                <a:gd name="T3" fmla="*/ 1246 h 1705"/>
                <a:gd name="T4" fmla="*/ 761 w 958"/>
                <a:gd name="T5" fmla="*/ 1168 h 1705"/>
                <a:gd name="T6" fmla="*/ 755 w 958"/>
                <a:gd name="T7" fmla="*/ 1082 h 1705"/>
                <a:gd name="T8" fmla="*/ 688 w 958"/>
                <a:gd name="T9" fmla="*/ 999 h 1705"/>
                <a:gd name="T10" fmla="*/ 397 w 958"/>
                <a:gd name="T11" fmla="*/ 383 h 1705"/>
                <a:gd name="T12" fmla="*/ 318 w 958"/>
                <a:gd name="T13" fmla="*/ 414 h 1705"/>
                <a:gd name="T14" fmla="*/ 262 w 958"/>
                <a:gd name="T15" fmla="*/ 472 h 1705"/>
                <a:gd name="T16" fmla="*/ 261 w 958"/>
                <a:gd name="T17" fmla="*/ 569 h 1705"/>
                <a:gd name="T18" fmla="*/ 330 w 958"/>
                <a:gd name="T19" fmla="*/ 651 h 1705"/>
                <a:gd name="T20" fmla="*/ 489 w 958"/>
                <a:gd name="T21" fmla="*/ 0 h 1705"/>
                <a:gd name="T22" fmla="*/ 566 w 958"/>
                <a:gd name="T23" fmla="*/ 27 h 1705"/>
                <a:gd name="T24" fmla="*/ 592 w 958"/>
                <a:gd name="T25" fmla="*/ 180 h 1705"/>
                <a:gd name="T26" fmla="*/ 780 w 958"/>
                <a:gd name="T27" fmla="*/ 227 h 1705"/>
                <a:gd name="T28" fmla="*/ 887 w 958"/>
                <a:gd name="T29" fmla="*/ 291 h 1705"/>
                <a:gd name="T30" fmla="*/ 903 w 958"/>
                <a:gd name="T31" fmla="*/ 359 h 1705"/>
                <a:gd name="T32" fmla="*/ 872 w 958"/>
                <a:gd name="T33" fmla="*/ 418 h 1705"/>
                <a:gd name="T34" fmla="*/ 800 w 958"/>
                <a:gd name="T35" fmla="*/ 444 h 1705"/>
                <a:gd name="T36" fmla="*/ 701 w 958"/>
                <a:gd name="T37" fmla="*/ 403 h 1705"/>
                <a:gd name="T38" fmla="*/ 592 w 958"/>
                <a:gd name="T39" fmla="*/ 749 h 1705"/>
                <a:gd name="T40" fmla="*/ 714 w 958"/>
                <a:gd name="T41" fmla="*/ 794 h 1705"/>
                <a:gd name="T42" fmla="*/ 827 w 958"/>
                <a:gd name="T43" fmla="*/ 860 h 1705"/>
                <a:gd name="T44" fmla="*/ 913 w 958"/>
                <a:gd name="T45" fmla="*/ 957 h 1705"/>
                <a:gd name="T46" fmla="*/ 956 w 958"/>
                <a:gd name="T47" fmla="*/ 1099 h 1705"/>
                <a:gd name="T48" fmla="*/ 932 w 958"/>
                <a:gd name="T49" fmla="*/ 1273 h 1705"/>
                <a:gd name="T50" fmla="*/ 825 w 958"/>
                <a:gd name="T51" fmla="*/ 1408 h 1705"/>
                <a:gd name="T52" fmla="*/ 647 w 958"/>
                <a:gd name="T53" fmla="*/ 1488 h 1705"/>
                <a:gd name="T54" fmla="*/ 580 w 958"/>
                <a:gd name="T55" fmla="*/ 1660 h 1705"/>
                <a:gd name="T56" fmla="*/ 501 w 958"/>
                <a:gd name="T57" fmla="*/ 1705 h 1705"/>
                <a:gd name="T58" fmla="*/ 432 w 958"/>
                <a:gd name="T59" fmla="*/ 1685 h 1705"/>
                <a:gd name="T60" fmla="*/ 397 w 958"/>
                <a:gd name="T61" fmla="*/ 1615 h 1705"/>
                <a:gd name="T62" fmla="*/ 246 w 958"/>
                <a:gd name="T63" fmla="*/ 1462 h 1705"/>
                <a:gd name="T64" fmla="*/ 66 w 958"/>
                <a:gd name="T65" fmla="*/ 1361 h 1705"/>
                <a:gd name="T66" fmla="*/ 1 w 958"/>
                <a:gd name="T67" fmla="*/ 1281 h 1705"/>
                <a:gd name="T68" fmla="*/ 15 w 958"/>
                <a:gd name="T69" fmla="*/ 1212 h 1705"/>
                <a:gd name="T70" fmla="*/ 70 w 958"/>
                <a:gd name="T71" fmla="*/ 1168 h 1705"/>
                <a:gd name="T72" fmla="*/ 148 w 958"/>
                <a:gd name="T73" fmla="*/ 1177 h 1705"/>
                <a:gd name="T74" fmla="*/ 269 w 958"/>
                <a:gd name="T75" fmla="*/ 1263 h 1705"/>
                <a:gd name="T76" fmla="*/ 397 w 958"/>
                <a:gd name="T77" fmla="*/ 892 h 1705"/>
                <a:gd name="T78" fmla="*/ 282 w 958"/>
                <a:gd name="T79" fmla="*/ 847 h 1705"/>
                <a:gd name="T80" fmla="*/ 173 w 958"/>
                <a:gd name="T81" fmla="*/ 777 h 1705"/>
                <a:gd name="T82" fmla="*/ 91 w 958"/>
                <a:gd name="T83" fmla="*/ 670 h 1705"/>
                <a:gd name="T84" fmla="*/ 59 w 958"/>
                <a:gd name="T85" fmla="*/ 515 h 1705"/>
                <a:gd name="T86" fmla="*/ 100 w 958"/>
                <a:gd name="T87" fmla="*/ 360 h 1705"/>
                <a:gd name="T88" fmla="*/ 217 w 958"/>
                <a:gd name="T89" fmla="*/ 247 h 1705"/>
                <a:gd name="T90" fmla="*/ 397 w 958"/>
                <a:gd name="T91" fmla="*/ 185 h 1705"/>
                <a:gd name="T92" fmla="*/ 417 w 958"/>
                <a:gd name="T93" fmla="*/ 34 h 1705"/>
                <a:gd name="T94" fmla="*/ 489 w 958"/>
                <a:gd name="T95" fmla="*/ 0 h 1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58" h="1705">
                  <a:moveTo>
                    <a:pt x="592" y="954"/>
                  </a:moveTo>
                  <a:lnTo>
                    <a:pt x="592" y="1302"/>
                  </a:lnTo>
                  <a:lnTo>
                    <a:pt x="613" y="1297"/>
                  </a:lnTo>
                  <a:lnTo>
                    <a:pt x="635" y="1290"/>
                  </a:lnTo>
                  <a:lnTo>
                    <a:pt x="656" y="1282"/>
                  </a:lnTo>
                  <a:lnTo>
                    <a:pt x="677" y="1272"/>
                  </a:lnTo>
                  <a:lnTo>
                    <a:pt x="698" y="1260"/>
                  </a:lnTo>
                  <a:lnTo>
                    <a:pt x="715" y="1246"/>
                  </a:lnTo>
                  <a:lnTo>
                    <a:pt x="731" y="1231"/>
                  </a:lnTo>
                  <a:lnTo>
                    <a:pt x="744" y="1212"/>
                  </a:lnTo>
                  <a:lnTo>
                    <a:pt x="754" y="1192"/>
                  </a:lnTo>
                  <a:lnTo>
                    <a:pt x="761" y="1168"/>
                  </a:lnTo>
                  <a:lnTo>
                    <a:pt x="763" y="1142"/>
                  </a:lnTo>
                  <a:lnTo>
                    <a:pt x="763" y="1141"/>
                  </a:lnTo>
                  <a:lnTo>
                    <a:pt x="761" y="1110"/>
                  </a:lnTo>
                  <a:lnTo>
                    <a:pt x="755" y="1082"/>
                  </a:lnTo>
                  <a:lnTo>
                    <a:pt x="745" y="1058"/>
                  </a:lnTo>
                  <a:lnTo>
                    <a:pt x="730" y="1036"/>
                  </a:lnTo>
                  <a:lnTo>
                    <a:pt x="711" y="1016"/>
                  </a:lnTo>
                  <a:lnTo>
                    <a:pt x="688" y="999"/>
                  </a:lnTo>
                  <a:lnTo>
                    <a:pt x="661" y="982"/>
                  </a:lnTo>
                  <a:lnTo>
                    <a:pt x="629" y="968"/>
                  </a:lnTo>
                  <a:lnTo>
                    <a:pt x="592" y="954"/>
                  </a:lnTo>
                  <a:close/>
                  <a:moveTo>
                    <a:pt x="397" y="383"/>
                  </a:moveTo>
                  <a:lnTo>
                    <a:pt x="377" y="388"/>
                  </a:lnTo>
                  <a:lnTo>
                    <a:pt x="356" y="395"/>
                  </a:lnTo>
                  <a:lnTo>
                    <a:pt x="337" y="403"/>
                  </a:lnTo>
                  <a:lnTo>
                    <a:pt x="318" y="414"/>
                  </a:lnTo>
                  <a:lnTo>
                    <a:pt x="300" y="425"/>
                  </a:lnTo>
                  <a:lnTo>
                    <a:pt x="285" y="439"/>
                  </a:lnTo>
                  <a:lnTo>
                    <a:pt x="272" y="454"/>
                  </a:lnTo>
                  <a:lnTo>
                    <a:pt x="262" y="472"/>
                  </a:lnTo>
                  <a:lnTo>
                    <a:pt x="256" y="492"/>
                  </a:lnTo>
                  <a:lnTo>
                    <a:pt x="254" y="515"/>
                  </a:lnTo>
                  <a:lnTo>
                    <a:pt x="255" y="543"/>
                  </a:lnTo>
                  <a:lnTo>
                    <a:pt x="261" y="569"/>
                  </a:lnTo>
                  <a:lnTo>
                    <a:pt x="271" y="592"/>
                  </a:lnTo>
                  <a:lnTo>
                    <a:pt x="286" y="614"/>
                  </a:lnTo>
                  <a:lnTo>
                    <a:pt x="305" y="633"/>
                  </a:lnTo>
                  <a:lnTo>
                    <a:pt x="330" y="651"/>
                  </a:lnTo>
                  <a:lnTo>
                    <a:pt x="360" y="668"/>
                  </a:lnTo>
                  <a:lnTo>
                    <a:pt x="397" y="685"/>
                  </a:lnTo>
                  <a:lnTo>
                    <a:pt x="397" y="383"/>
                  </a:lnTo>
                  <a:close/>
                  <a:moveTo>
                    <a:pt x="489" y="0"/>
                  </a:moveTo>
                  <a:lnTo>
                    <a:pt x="501" y="0"/>
                  </a:lnTo>
                  <a:lnTo>
                    <a:pt x="525" y="3"/>
                  </a:lnTo>
                  <a:lnTo>
                    <a:pt x="547" y="12"/>
                  </a:lnTo>
                  <a:lnTo>
                    <a:pt x="566" y="27"/>
                  </a:lnTo>
                  <a:lnTo>
                    <a:pt x="580" y="45"/>
                  </a:lnTo>
                  <a:lnTo>
                    <a:pt x="589" y="67"/>
                  </a:lnTo>
                  <a:lnTo>
                    <a:pt x="592" y="91"/>
                  </a:lnTo>
                  <a:lnTo>
                    <a:pt x="592" y="180"/>
                  </a:lnTo>
                  <a:lnTo>
                    <a:pt x="641" y="187"/>
                  </a:lnTo>
                  <a:lnTo>
                    <a:pt x="688" y="198"/>
                  </a:lnTo>
                  <a:lnTo>
                    <a:pt x="735" y="211"/>
                  </a:lnTo>
                  <a:lnTo>
                    <a:pt x="780" y="227"/>
                  </a:lnTo>
                  <a:lnTo>
                    <a:pt x="822" y="246"/>
                  </a:lnTo>
                  <a:lnTo>
                    <a:pt x="861" y="267"/>
                  </a:lnTo>
                  <a:lnTo>
                    <a:pt x="876" y="277"/>
                  </a:lnTo>
                  <a:lnTo>
                    <a:pt x="887" y="291"/>
                  </a:lnTo>
                  <a:lnTo>
                    <a:pt x="897" y="307"/>
                  </a:lnTo>
                  <a:lnTo>
                    <a:pt x="902" y="323"/>
                  </a:lnTo>
                  <a:lnTo>
                    <a:pt x="905" y="341"/>
                  </a:lnTo>
                  <a:lnTo>
                    <a:pt x="903" y="359"/>
                  </a:lnTo>
                  <a:lnTo>
                    <a:pt x="899" y="377"/>
                  </a:lnTo>
                  <a:lnTo>
                    <a:pt x="890" y="393"/>
                  </a:lnTo>
                  <a:lnTo>
                    <a:pt x="886" y="401"/>
                  </a:lnTo>
                  <a:lnTo>
                    <a:pt x="872" y="418"/>
                  </a:lnTo>
                  <a:lnTo>
                    <a:pt x="857" y="430"/>
                  </a:lnTo>
                  <a:lnTo>
                    <a:pt x="839" y="439"/>
                  </a:lnTo>
                  <a:lnTo>
                    <a:pt x="820" y="443"/>
                  </a:lnTo>
                  <a:lnTo>
                    <a:pt x="800" y="444"/>
                  </a:lnTo>
                  <a:lnTo>
                    <a:pt x="780" y="440"/>
                  </a:lnTo>
                  <a:lnTo>
                    <a:pt x="761" y="431"/>
                  </a:lnTo>
                  <a:lnTo>
                    <a:pt x="732" y="416"/>
                  </a:lnTo>
                  <a:lnTo>
                    <a:pt x="701" y="403"/>
                  </a:lnTo>
                  <a:lnTo>
                    <a:pt x="666" y="392"/>
                  </a:lnTo>
                  <a:lnTo>
                    <a:pt x="630" y="382"/>
                  </a:lnTo>
                  <a:lnTo>
                    <a:pt x="592" y="376"/>
                  </a:lnTo>
                  <a:lnTo>
                    <a:pt x="592" y="749"/>
                  </a:lnTo>
                  <a:lnTo>
                    <a:pt x="623" y="758"/>
                  </a:lnTo>
                  <a:lnTo>
                    <a:pt x="653" y="770"/>
                  </a:lnTo>
                  <a:lnTo>
                    <a:pt x="684" y="781"/>
                  </a:lnTo>
                  <a:lnTo>
                    <a:pt x="714" y="794"/>
                  </a:lnTo>
                  <a:lnTo>
                    <a:pt x="744" y="807"/>
                  </a:lnTo>
                  <a:lnTo>
                    <a:pt x="772" y="823"/>
                  </a:lnTo>
                  <a:lnTo>
                    <a:pt x="801" y="840"/>
                  </a:lnTo>
                  <a:lnTo>
                    <a:pt x="827" y="860"/>
                  </a:lnTo>
                  <a:lnTo>
                    <a:pt x="851" y="881"/>
                  </a:lnTo>
                  <a:lnTo>
                    <a:pt x="874" y="904"/>
                  </a:lnTo>
                  <a:lnTo>
                    <a:pt x="896" y="929"/>
                  </a:lnTo>
                  <a:lnTo>
                    <a:pt x="913" y="957"/>
                  </a:lnTo>
                  <a:lnTo>
                    <a:pt x="929" y="989"/>
                  </a:lnTo>
                  <a:lnTo>
                    <a:pt x="941" y="1022"/>
                  </a:lnTo>
                  <a:lnTo>
                    <a:pt x="950" y="1059"/>
                  </a:lnTo>
                  <a:lnTo>
                    <a:pt x="956" y="1099"/>
                  </a:lnTo>
                  <a:lnTo>
                    <a:pt x="958" y="1143"/>
                  </a:lnTo>
                  <a:lnTo>
                    <a:pt x="955" y="1189"/>
                  </a:lnTo>
                  <a:lnTo>
                    <a:pt x="946" y="1232"/>
                  </a:lnTo>
                  <a:lnTo>
                    <a:pt x="932" y="1273"/>
                  </a:lnTo>
                  <a:lnTo>
                    <a:pt x="912" y="1311"/>
                  </a:lnTo>
                  <a:lnTo>
                    <a:pt x="888" y="1346"/>
                  </a:lnTo>
                  <a:lnTo>
                    <a:pt x="859" y="1378"/>
                  </a:lnTo>
                  <a:lnTo>
                    <a:pt x="825" y="1408"/>
                  </a:lnTo>
                  <a:lnTo>
                    <a:pt x="787" y="1434"/>
                  </a:lnTo>
                  <a:lnTo>
                    <a:pt x="744" y="1456"/>
                  </a:lnTo>
                  <a:lnTo>
                    <a:pt x="698" y="1474"/>
                  </a:lnTo>
                  <a:lnTo>
                    <a:pt x="647" y="1488"/>
                  </a:lnTo>
                  <a:lnTo>
                    <a:pt x="592" y="1499"/>
                  </a:lnTo>
                  <a:lnTo>
                    <a:pt x="592" y="1615"/>
                  </a:lnTo>
                  <a:lnTo>
                    <a:pt x="589" y="1639"/>
                  </a:lnTo>
                  <a:lnTo>
                    <a:pt x="580" y="1660"/>
                  </a:lnTo>
                  <a:lnTo>
                    <a:pt x="566" y="1679"/>
                  </a:lnTo>
                  <a:lnTo>
                    <a:pt x="547" y="1694"/>
                  </a:lnTo>
                  <a:lnTo>
                    <a:pt x="525" y="1702"/>
                  </a:lnTo>
                  <a:lnTo>
                    <a:pt x="501" y="1705"/>
                  </a:lnTo>
                  <a:lnTo>
                    <a:pt x="489" y="1705"/>
                  </a:lnTo>
                  <a:lnTo>
                    <a:pt x="468" y="1703"/>
                  </a:lnTo>
                  <a:lnTo>
                    <a:pt x="449" y="1697"/>
                  </a:lnTo>
                  <a:lnTo>
                    <a:pt x="432" y="1685"/>
                  </a:lnTo>
                  <a:lnTo>
                    <a:pt x="417" y="1672"/>
                  </a:lnTo>
                  <a:lnTo>
                    <a:pt x="407" y="1655"/>
                  </a:lnTo>
                  <a:lnTo>
                    <a:pt x="399" y="1636"/>
                  </a:lnTo>
                  <a:lnTo>
                    <a:pt x="397" y="1615"/>
                  </a:lnTo>
                  <a:lnTo>
                    <a:pt x="397" y="1501"/>
                  </a:lnTo>
                  <a:lnTo>
                    <a:pt x="346" y="1493"/>
                  </a:lnTo>
                  <a:lnTo>
                    <a:pt x="295" y="1479"/>
                  </a:lnTo>
                  <a:lnTo>
                    <a:pt x="246" y="1462"/>
                  </a:lnTo>
                  <a:lnTo>
                    <a:pt x="197" y="1442"/>
                  </a:lnTo>
                  <a:lnTo>
                    <a:pt x="151" y="1418"/>
                  </a:lnTo>
                  <a:lnTo>
                    <a:pt x="107" y="1391"/>
                  </a:lnTo>
                  <a:lnTo>
                    <a:pt x="66" y="1361"/>
                  </a:lnTo>
                  <a:lnTo>
                    <a:pt x="28" y="1328"/>
                  </a:lnTo>
                  <a:lnTo>
                    <a:pt x="16" y="1313"/>
                  </a:lnTo>
                  <a:lnTo>
                    <a:pt x="8" y="1298"/>
                  </a:lnTo>
                  <a:lnTo>
                    <a:pt x="1" y="1281"/>
                  </a:lnTo>
                  <a:lnTo>
                    <a:pt x="0" y="1263"/>
                  </a:lnTo>
                  <a:lnTo>
                    <a:pt x="1" y="1245"/>
                  </a:lnTo>
                  <a:lnTo>
                    <a:pt x="7" y="1228"/>
                  </a:lnTo>
                  <a:lnTo>
                    <a:pt x="15" y="1212"/>
                  </a:lnTo>
                  <a:lnTo>
                    <a:pt x="27" y="1198"/>
                  </a:lnTo>
                  <a:lnTo>
                    <a:pt x="34" y="1190"/>
                  </a:lnTo>
                  <a:lnTo>
                    <a:pt x="51" y="1177"/>
                  </a:lnTo>
                  <a:lnTo>
                    <a:pt x="70" y="1168"/>
                  </a:lnTo>
                  <a:lnTo>
                    <a:pt x="89" y="1164"/>
                  </a:lnTo>
                  <a:lnTo>
                    <a:pt x="109" y="1164"/>
                  </a:lnTo>
                  <a:lnTo>
                    <a:pt x="129" y="1168"/>
                  </a:lnTo>
                  <a:lnTo>
                    <a:pt x="148" y="1177"/>
                  </a:lnTo>
                  <a:lnTo>
                    <a:pt x="163" y="1190"/>
                  </a:lnTo>
                  <a:lnTo>
                    <a:pt x="195" y="1217"/>
                  </a:lnTo>
                  <a:lnTo>
                    <a:pt x="230" y="1242"/>
                  </a:lnTo>
                  <a:lnTo>
                    <a:pt x="269" y="1263"/>
                  </a:lnTo>
                  <a:lnTo>
                    <a:pt x="310" y="1281"/>
                  </a:lnTo>
                  <a:lnTo>
                    <a:pt x="353" y="1296"/>
                  </a:lnTo>
                  <a:lnTo>
                    <a:pt x="397" y="1305"/>
                  </a:lnTo>
                  <a:lnTo>
                    <a:pt x="397" y="892"/>
                  </a:lnTo>
                  <a:lnTo>
                    <a:pt x="370" y="883"/>
                  </a:lnTo>
                  <a:lnTo>
                    <a:pt x="340" y="872"/>
                  </a:lnTo>
                  <a:lnTo>
                    <a:pt x="312" y="861"/>
                  </a:lnTo>
                  <a:lnTo>
                    <a:pt x="282" y="847"/>
                  </a:lnTo>
                  <a:lnTo>
                    <a:pt x="254" y="833"/>
                  </a:lnTo>
                  <a:lnTo>
                    <a:pt x="226" y="816"/>
                  </a:lnTo>
                  <a:lnTo>
                    <a:pt x="199" y="797"/>
                  </a:lnTo>
                  <a:lnTo>
                    <a:pt x="173" y="777"/>
                  </a:lnTo>
                  <a:lnTo>
                    <a:pt x="150" y="754"/>
                  </a:lnTo>
                  <a:lnTo>
                    <a:pt x="128" y="729"/>
                  </a:lnTo>
                  <a:lnTo>
                    <a:pt x="108" y="701"/>
                  </a:lnTo>
                  <a:lnTo>
                    <a:pt x="91" y="670"/>
                  </a:lnTo>
                  <a:lnTo>
                    <a:pt x="78" y="636"/>
                  </a:lnTo>
                  <a:lnTo>
                    <a:pt x="68" y="599"/>
                  </a:lnTo>
                  <a:lnTo>
                    <a:pt x="61" y="559"/>
                  </a:lnTo>
                  <a:lnTo>
                    <a:pt x="59" y="515"/>
                  </a:lnTo>
                  <a:lnTo>
                    <a:pt x="61" y="473"/>
                  </a:lnTo>
                  <a:lnTo>
                    <a:pt x="70" y="433"/>
                  </a:lnTo>
                  <a:lnTo>
                    <a:pt x="82" y="396"/>
                  </a:lnTo>
                  <a:lnTo>
                    <a:pt x="100" y="360"/>
                  </a:lnTo>
                  <a:lnTo>
                    <a:pt x="123" y="328"/>
                  </a:lnTo>
                  <a:lnTo>
                    <a:pt x="150" y="298"/>
                  </a:lnTo>
                  <a:lnTo>
                    <a:pt x="181" y="271"/>
                  </a:lnTo>
                  <a:lnTo>
                    <a:pt x="217" y="247"/>
                  </a:lnTo>
                  <a:lnTo>
                    <a:pt x="257" y="227"/>
                  </a:lnTo>
                  <a:lnTo>
                    <a:pt x="300" y="209"/>
                  </a:lnTo>
                  <a:lnTo>
                    <a:pt x="347" y="196"/>
                  </a:lnTo>
                  <a:lnTo>
                    <a:pt x="397" y="185"/>
                  </a:lnTo>
                  <a:lnTo>
                    <a:pt x="397" y="91"/>
                  </a:lnTo>
                  <a:lnTo>
                    <a:pt x="399" y="70"/>
                  </a:lnTo>
                  <a:lnTo>
                    <a:pt x="407" y="51"/>
                  </a:lnTo>
                  <a:lnTo>
                    <a:pt x="417" y="34"/>
                  </a:lnTo>
                  <a:lnTo>
                    <a:pt x="432" y="20"/>
                  </a:lnTo>
                  <a:lnTo>
                    <a:pt x="449" y="9"/>
                  </a:lnTo>
                  <a:lnTo>
                    <a:pt x="468" y="3"/>
                  </a:lnTo>
                  <a:lnTo>
                    <a:pt x="48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761" y="464"/>
              <a:ext cx="158" cy="129"/>
            </a:xfrm>
            <a:custGeom>
              <a:avLst/>
              <a:gdLst>
                <a:gd name="T0" fmla="*/ 146 w 1737"/>
                <a:gd name="T1" fmla="*/ 7 h 1418"/>
                <a:gd name="T2" fmla="*/ 212 w 1737"/>
                <a:gd name="T3" fmla="*/ 43 h 1418"/>
                <a:gd name="T4" fmla="*/ 267 w 1737"/>
                <a:gd name="T5" fmla="*/ 90 h 1418"/>
                <a:gd name="T6" fmla="*/ 315 w 1737"/>
                <a:gd name="T7" fmla="*/ 145 h 1418"/>
                <a:gd name="T8" fmla="*/ 393 w 1737"/>
                <a:gd name="T9" fmla="*/ 231 h 1418"/>
                <a:gd name="T10" fmla="*/ 480 w 1737"/>
                <a:gd name="T11" fmla="*/ 322 h 1418"/>
                <a:gd name="T12" fmla="*/ 564 w 1737"/>
                <a:gd name="T13" fmla="*/ 407 h 1418"/>
                <a:gd name="T14" fmla="*/ 631 w 1737"/>
                <a:gd name="T15" fmla="*/ 471 h 1418"/>
                <a:gd name="T16" fmla="*/ 679 w 1737"/>
                <a:gd name="T17" fmla="*/ 453 h 1418"/>
                <a:gd name="T18" fmla="*/ 753 w 1737"/>
                <a:gd name="T19" fmla="*/ 381 h 1418"/>
                <a:gd name="T20" fmla="*/ 875 w 1737"/>
                <a:gd name="T21" fmla="*/ 286 h 1418"/>
                <a:gd name="T22" fmla="*/ 1041 w 1737"/>
                <a:gd name="T23" fmla="*/ 195 h 1418"/>
                <a:gd name="T24" fmla="*/ 1191 w 1737"/>
                <a:gd name="T25" fmla="*/ 159 h 1418"/>
                <a:gd name="T26" fmla="*/ 1320 w 1737"/>
                <a:gd name="T27" fmla="*/ 175 h 1418"/>
                <a:gd name="T28" fmla="*/ 1434 w 1737"/>
                <a:gd name="T29" fmla="*/ 239 h 1418"/>
                <a:gd name="T30" fmla="*/ 1520 w 1737"/>
                <a:gd name="T31" fmla="*/ 333 h 1418"/>
                <a:gd name="T32" fmla="*/ 1590 w 1737"/>
                <a:gd name="T33" fmla="*/ 435 h 1418"/>
                <a:gd name="T34" fmla="*/ 1660 w 1737"/>
                <a:gd name="T35" fmla="*/ 564 h 1418"/>
                <a:gd name="T36" fmla="*/ 1715 w 1737"/>
                <a:gd name="T37" fmla="*/ 710 h 1418"/>
                <a:gd name="T38" fmla="*/ 1737 w 1737"/>
                <a:gd name="T39" fmla="*/ 874 h 1418"/>
                <a:gd name="T40" fmla="*/ 1711 w 1737"/>
                <a:gd name="T41" fmla="*/ 1025 h 1418"/>
                <a:gd name="T42" fmla="*/ 1633 w 1737"/>
                <a:gd name="T43" fmla="*/ 1155 h 1418"/>
                <a:gd name="T44" fmla="*/ 1493 w 1737"/>
                <a:gd name="T45" fmla="*/ 1275 h 1418"/>
                <a:gd name="T46" fmla="*/ 1298 w 1737"/>
                <a:gd name="T47" fmla="*/ 1371 h 1418"/>
                <a:gd name="T48" fmla="*/ 1088 w 1737"/>
                <a:gd name="T49" fmla="*/ 1414 h 1418"/>
                <a:gd name="T50" fmla="*/ 880 w 1737"/>
                <a:gd name="T51" fmla="*/ 1406 h 1418"/>
                <a:gd name="T52" fmla="*/ 663 w 1737"/>
                <a:gd name="T53" fmla="*/ 1349 h 1418"/>
                <a:gd name="T54" fmla="*/ 501 w 1737"/>
                <a:gd name="T55" fmla="*/ 1279 h 1418"/>
                <a:gd name="T56" fmla="*/ 367 w 1737"/>
                <a:gd name="T57" fmla="*/ 1202 h 1418"/>
                <a:gd name="T58" fmla="*/ 263 w 1737"/>
                <a:gd name="T59" fmla="*/ 1129 h 1418"/>
                <a:gd name="T60" fmla="*/ 196 w 1737"/>
                <a:gd name="T61" fmla="*/ 1075 h 1418"/>
                <a:gd name="T62" fmla="*/ 170 w 1737"/>
                <a:gd name="T63" fmla="*/ 1052 h 1418"/>
                <a:gd name="T64" fmla="*/ 131 w 1737"/>
                <a:gd name="T65" fmla="*/ 991 h 1418"/>
                <a:gd name="T66" fmla="*/ 136 w 1737"/>
                <a:gd name="T67" fmla="*/ 938 h 1418"/>
                <a:gd name="T68" fmla="*/ 180 w 1737"/>
                <a:gd name="T69" fmla="*/ 897 h 1418"/>
                <a:gd name="T70" fmla="*/ 261 w 1737"/>
                <a:gd name="T71" fmla="*/ 880 h 1418"/>
                <a:gd name="T72" fmla="*/ 344 w 1737"/>
                <a:gd name="T73" fmla="*/ 897 h 1418"/>
                <a:gd name="T74" fmla="*/ 405 w 1737"/>
                <a:gd name="T75" fmla="*/ 931 h 1418"/>
                <a:gd name="T76" fmla="*/ 475 w 1737"/>
                <a:gd name="T77" fmla="*/ 966 h 1418"/>
                <a:gd name="T78" fmla="*/ 551 w 1737"/>
                <a:gd name="T79" fmla="*/ 993 h 1418"/>
                <a:gd name="T80" fmla="*/ 617 w 1737"/>
                <a:gd name="T81" fmla="*/ 1001 h 1418"/>
                <a:gd name="T82" fmla="*/ 654 w 1737"/>
                <a:gd name="T83" fmla="*/ 985 h 1418"/>
                <a:gd name="T84" fmla="*/ 81 w 1737"/>
                <a:gd name="T85" fmla="*/ 278 h 1418"/>
                <a:gd name="T86" fmla="*/ 58 w 1737"/>
                <a:gd name="T87" fmla="*/ 249 h 1418"/>
                <a:gd name="T88" fmla="*/ 25 w 1737"/>
                <a:gd name="T89" fmla="*/ 198 h 1418"/>
                <a:gd name="T90" fmla="*/ 2 w 1737"/>
                <a:gd name="T91" fmla="*/ 134 h 1418"/>
                <a:gd name="T92" fmla="*/ 6 w 1737"/>
                <a:gd name="T93" fmla="*/ 68 h 1418"/>
                <a:gd name="T94" fmla="*/ 56 w 1737"/>
                <a:gd name="T95" fmla="*/ 13 h 1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37" h="1418">
                  <a:moveTo>
                    <a:pt x="100" y="0"/>
                  </a:moveTo>
                  <a:lnTo>
                    <a:pt x="123" y="1"/>
                  </a:lnTo>
                  <a:lnTo>
                    <a:pt x="146" y="7"/>
                  </a:lnTo>
                  <a:lnTo>
                    <a:pt x="170" y="17"/>
                  </a:lnTo>
                  <a:lnTo>
                    <a:pt x="191" y="28"/>
                  </a:lnTo>
                  <a:lnTo>
                    <a:pt x="212" y="43"/>
                  </a:lnTo>
                  <a:lnTo>
                    <a:pt x="232" y="59"/>
                  </a:lnTo>
                  <a:lnTo>
                    <a:pt x="251" y="75"/>
                  </a:lnTo>
                  <a:lnTo>
                    <a:pt x="267" y="90"/>
                  </a:lnTo>
                  <a:lnTo>
                    <a:pt x="281" y="106"/>
                  </a:lnTo>
                  <a:lnTo>
                    <a:pt x="294" y="120"/>
                  </a:lnTo>
                  <a:lnTo>
                    <a:pt x="315" y="145"/>
                  </a:lnTo>
                  <a:lnTo>
                    <a:pt x="339" y="172"/>
                  </a:lnTo>
                  <a:lnTo>
                    <a:pt x="366" y="200"/>
                  </a:lnTo>
                  <a:lnTo>
                    <a:pt x="393" y="231"/>
                  </a:lnTo>
                  <a:lnTo>
                    <a:pt x="421" y="261"/>
                  </a:lnTo>
                  <a:lnTo>
                    <a:pt x="451" y="291"/>
                  </a:lnTo>
                  <a:lnTo>
                    <a:pt x="480" y="322"/>
                  </a:lnTo>
                  <a:lnTo>
                    <a:pt x="509" y="351"/>
                  </a:lnTo>
                  <a:lnTo>
                    <a:pt x="537" y="380"/>
                  </a:lnTo>
                  <a:lnTo>
                    <a:pt x="564" y="407"/>
                  </a:lnTo>
                  <a:lnTo>
                    <a:pt x="589" y="431"/>
                  </a:lnTo>
                  <a:lnTo>
                    <a:pt x="611" y="453"/>
                  </a:lnTo>
                  <a:lnTo>
                    <a:pt x="631" y="471"/>
                  </a:lnTo>
                  <a:lnTo>
                    <a:pt x="648" y="485"/>
                  </a:lnTo>
                  <a:lnTo>
                    <a:pt x="662" y="471"/>
                  </a:lnTo>
                  <a:lnTo>
                    <a:pt x="679" y="453"/>
                  </a:lnTo>
                  <a:lnTo>
                    <a:pt x="701" y="431"/>
                  </a:lnTo>
                  <a:lnTo>
                    <a:pt x="726" y="408"/>
                  </a:lnTo>
                  <a:lnTo>
                    <a:pt x="753" y="381"/>
                  </a:lnTo>
                  <a:lnTo>
                    <a:pt x="785" y="355"/>
                  </a:lnTo>
                  <a:lnTo>
                    <a:pt x="818" y="328"/>
                  </a:lnTo>
                  <a:lnTo>
                    <a:pt x="875" y="286"/>
                  </a:lnTo>
                  <a:lnTo>
                    <a:pt x="932" y="249"/>
                  </a:lnTo>
                  <a:lnTo>
                    <a:pt x="987" y="219"/>
                  </a:lnTo>
                  <a:lnTo>
                    <a:pt x="1041" y="195"/>
                  </a:lnTo>
                  <a:lnTo>
                    <a:pt x="1093" y="177"/>
                  </a:lnTo>
                  <a:lnTo>
                    <a:pt x="1145" y="166"/>
                  </a:lnTo>
                  <a:lnTo>
                    <a:pt x="1191" y="159"/>
                  </a:lnTo>
                  <a:lnTo>
                    <a:pt x="1236" y="159"/>
                  </a:lnTo>
                  <a:lnTo>
                    <a:pt x="1279" y="165"/>
                  </a:lnTo>
                  <a:lnTo>
                    <a:pt x="1320" y="175"/>
                  </a:lnTo>
                  <a:lnTo>
                    <a:pt x="1360" y="191"/>
                  </a:lnTo>
                  <a:lnTo>
                    <a:pt x="1398" y="212"/>
                  </a:lnTo>
                  <a:lnTo>
                    <a:pt x="1434" y="239"/>
                  </a:lnTo>
                  <a:lnTo>
                    <a:pt x="1467" y="270"/>
                  </a:lnTo>
                  <a:lnTo>
                    <a:pt x="1500" y="308"/>
                  </a:lnTo>
                  <a:lnTo>
                    <a:pt x="1520" y="333"/>
                  </a:lnTo>
                  <a:lnTo>
                    <a:pt x="1542" y="364"/>
                  </a:lnTo>
                  <a:lnTo>
                    <a:pt x="1565" y="398"/>
                  </a:lnTo>
                  <a:lnTo>
                    <a:pt x="1590" y="435"/>
                  </a:lnTo>
                  <a:lnTo>
                    <a:pt x="1614" y="475"/>
                  </a:lnTo>
                  <a:lnTo>
                    <a:pt x="1638" y="518"/>
                  </a:lnTo>
                  <a:lnTo>
                    <a:pt x="1660" y="564"/>
                  </a:lnTo>
                  <a:lnTo>
                    <a:pt x="1681" y="611"/>
                  </a:lnTo>
                  <a:lnTo>
                    <a:pt x="1699" y="660"/>
                  </a:lnTo>
                  <a:lnTo>
                    <a:pt x="1715" y="710"/>
                  </a:lnTo>
                  <a:lnTo>
                    <a:pt x="1726" y="762"/>
                  </a:lnTo>
                  <a:lnTo>
                    <a:pt x="1735" y="818"/>
                  </a:lnTo>
                  <a:lnTo>
                    <a:pt x="1737" y="874"/>
                  </a:lnTo>
                  <a:lnTo>
                    <a:pt x="1734" y="926"/>
                  </a:lnTo>
                  <a:lnTo>
                    <a:pt x="1724" y="977"/>
                  </a:lnTo>
                  <a:lnTo>
                    <a:pt x="1711" y="1025"/>
                  </a:lnTo>
                  <a:lnTo>
                    <a:pt x="1690" y="1070"/>
                  </a:lnTo>
                  <a:lnTo>
                    <a:pt x="1664" y="1114"/>
                  </a:lnTo>
                  <a:lnTo>
                    <a:pt x="1633" y="1155"/>
                  </a:lnTo>
                  <a:lnTo>
                    <a:pt x="1596" y="1194"/>
                  </a:lnTo>
                  <a:lnTo>
                    <a:pt x="1554" y="1230"/>
                  </a:lnTo>
                  <a:lnTo>
                    <a:pt x="1493" y="1275"/>
                  </a:lnTo>
                  <a:lnTo>
                    <a:pt x="1429" y="1313"/>
                  </a:lnTo>
                  <a:lnTo>
                    <a:pt x="1364" y="1345"/>
                  </a:lnTo>
                  <a:lnTo>
                    <a:pt x="1298" y="1371"/>
                  </a:lnTo>
                  <a:lnTo>
                    <a:pt x="1229" y="1392"/>
                  </a:lnTo>
                  <a:lnTo>
                    <a:pt x="1160" y="1406"/>
                  </a:lnTo>
                  <a:lnTo>
                    <a:pt x="1088" y="1414"/>
                  </a:lnTo>
                  <a:lnTo>
                    <a:pt x="1020" y="1418"/>
                  </a:lnTo>
                  <a:lnTo>
                    <a:pt x="950" y="1414"/>
                  </a:lnTo>
                  <a:lnTo>
                    <a:pt x="880" y="1406"/>
                  </a:lnTo>
                  <a:lnTo>
                    <a:pt x="808" y="1392"/>
                  </a:lnTo>
                  <a:lnTo>
                    <a:pt x="735" y="1374"/>
                  </a:lnTo>
                  <a:lnTo>
                    <a:pt x="663" y="1349"/>
                  </a:lnTo>
                  <a:lnTo>
                    <a:pt x="607" y="1327"/>
                  </a:lnTo>
                  <a:lnTo>
                    <a:pt x="553" y="1303"/>
                  </a:lnTo>
                  <a:lnTo>
                    <a:pt x="501" y="1279"/>
                  </a:lnTo>
                  <a:lnTo>
                    <a:pt x="454" y="1253"/>
                  </a:lnTo>
                  <a:lnTo>
                    <a:pt x="409" y="1227"/>
                  </a:lnTo>
                  <a:lnTo>
                    <a:pt x="367" y="1202"/>
                  </a:lnTo>
                  <a:lnTo>
                    <a:pt x="329" y="1176"/>
                  </a:lnTo>
                  <a:lnTo>
                    <a:pt x="294" y="1151"/>
                  </a:lnTo>
                  <a:lnTo>
                    <a:pt x="263" y="1129"/>
                  </a:lnTo>
                  <a:lnTo>
                    <a:pt x="236" y="1109"/>
                  </a:lnTo>
                  <a:lnTo>
                    <a:pt x="214" y="1091"/>
                  </a:lnTo>
                  <a:lnTo>
                    <a:pt x="196" y="1075"/>
                  </a:lnTo>
                  <a:lnTo>
                    <a:pt x="194" y="1074"/>
                  </a:lnTo>
                  <a:lnTo>
                    <a:pt x="193" y="1073"/>
                  </a:lnTo>
                  <a:lnTo>
                    <a:pt x="170" y="1052"/>
                  </a:lnTo>
                  <a:lnTo>
                    <a:pt x="152" y="1032"/>
                  </a:lnTo>
                  <a:lnTo>
                    <a:pt x="138" y="1011"/>
                  </a:lnTo>
                  <a:lnTo>
                    <a:pt x="131" y="991"/>
                  </a:lnTo>
                  <a:lnTo>
                    <a:pt x="128" y="970"/>
                  </a:lnTo>
                  <a:lnTo>
                    <a:pt x="130" y="953"/>
                  </a:lnTo>
                  <a:lnTo>
                    <a:pt x="136" y="938"/>
                  </a:lnTo>
                  <a:lnTo>
                    <a:pt x="145" y="923"/>
                  </a:lnTo>
                  <a:lnTo>
                    <a:pt x="159" y="911"/>
                  </a:lnTo>
                  <a:lnTo>
                    <a:pt x="180" y="897"/>
                  </a:lnTo>
                  <a:lnTo>
                    <a:pt x="205" y="889"/>
                  </a:lnTo>
                  <a:lnTo>
                    <a:pt x="232" y="882"/>
                  </a:lnTo>
                  <a:lnTo>
                    <a:pt x="261" y="880"/>
                  </a:lnTo>
                  <a:lnTo>
                    <a:pt x="290" y="882"/>
                  </a:lnTo>
                  <a:lnTo>
                    <a:pt x="318" y="887"/>
                  </a:lnTo>
                  <a:lnTo>
                    <a:pt x="344" y="897"/>
                  </a:lnTo>
                  <a:lnTo>
                    <a:pt x="369" y="909"/>
                  </a:lnTo>
                  <a:lnTo>
                    <a:pt x="386" y="920"/>
                  </a:lnTo>
                  <a:lnTo>
                    <a:pt x="405" y="931"/>
                  </a:lnTo>
                  <a:lnTo>
                    <a:pt x="427" y="943"/>
                  </a:lnTo>
                  <a:lnTo>
                    <a:pt x="450" y="955"/>
                  </a:lnTo>
                  <a:lnTo>
                    <a:pt x="475" y="966"/>
                  </a:lnTo>
                  <a:lnTo>
                    <a:pt x="500" y="977"/>
                  </a:lnTo>
                  <a:lnTo>
                    <a:pt x="526" y="986"/>
                  </a:lnTo>
                  <a:lnTo>
                    <a:pt x="551" y="993"/>
                  </a:lnTo>
                  <a:lnTo>
                    <a:pt x="575" y="999"/>
                  </a:lnTo>
                  <a:lnTo>
                    <a:pt x="597" y="1001"/>
                  </a:lnTo>
                  <a:lnTo>
                    <a:pt x="617" y="1001"/>
                  </a:lnTo>
                  <a:lnTo>
                    <a:pt x="635" y="996"/>
                  </a:lnTo>
                  <a:lnTo>
                    <a:pt x="650" y="988"/>
                  </a:lnTo>
                  <a:lnTo>
                    <a:pt x="654" y="985"/>
                  </a:lnTo>
                  <a:lnTo>
                    <a:pt x="657" y="981"/>
                  </a:lnTo>
                  <a:lnTo>
                    <a:pt x="83" y="281"/>
                  </a:lnTo>
                  <a:lnTo>
                    <a:pt x="81" y="278"/>
                  </a:lnTo>
                  <a:lnTo>
                    <a:pt x="75" y="271"/>
                  </a:lnTo>
                  <a:lnTo>
                    <a:pt x="67" y="262"/>
                  </a:lnTo>
                  <a:lnTo>
                    <a:pt x="58" y="249"/>
                  </a:lnTo>
                  <a:lnTo>
                    <a:pt x="47" y="235"/>
                  </a:lnTo>
                  <a:lnTo>
                    <a:pt x="36" y="217"/>
                  </a:lnTo>
                  <a:lnTo>
                    <a:pt x="25" y="198"/>
                  </a:lnTo>
                  <a:lnTo>
                    <a:pt x="16" y="178"/>
                  </a:lnTo>
                  <a:lnTo>
                    <a:pt x="8" y="156"/>
                  </a:lnTo>
                  <a:lnTo>
                    <a:pt x="2" y="134"/>
                  </a:lnTo>
                  <a:lnTo>
                    <a:pt x="0" y="112"/>
                  </a:lnTo>
                  <a:lnTo>
                    <a:pt x="1" y="90"/>
                  </a:lnTo>
                  <a:lnTo>
                    <a:pt x="6" y="68"/>
                  </a:lnTo>
                  <a:lnTo>
                    <a:pt x="18" y="47"/>
                  </a:lnTo>
                  <a:lnTo>
                    <a:pt x="34" y="27"/>
                  </a:lnTo>
                  <a:lnTo>
                    <a:pt x="56" y="13"/>
                  </a:lnTo>
                  <a:lnTo>
                    <a:pt x="78" y="3"/>
                  </a:lnTo>
                  <a:lnTo>
                    <a:pt x="10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440577" y="5264574"/>
            <a:ext cx="652973" cy="652973"/>
            <a:chOff x="3439884" y="5265051"/>
            <a:chExt cx="653143" cy="653143"/>
          </a:xfrm>
        </p:grpSpPr>
        <p:sp>
          <p:nvSpPr>
            <p:cNvPr id="16" name="Oval 15"/>
            <p:cNvSpPr/>
            <p:nvPr/>
          </p:nvSpPr>
          <p:spPr>
            <a:xfrm>
              <a:off x="3439884" y="5265051"/>
              <a:ext cx="653143" cy="653143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grpSp>
          <p:nvGrpSpPr>
            <p:cNvPr id="38" name="Group 19"/>
            <p:cNvGrpSpPr>
              <a:grpSpLocks noChangeAspect="1"/>
            </p:cNvGrpSpPr>
            <p:nvPr/>
          </p:nvGrpSpPr>
          <p:grpSpPr bwMode="auto">
            <a:xfrm>
              <a:off x="3642467" y="5386834"/>
              <a:ext cx="263525" cy="409575"/>
              <a:chOff x="638" y="336"/>
              <a:chExt cx="166" cy="258"/>
            </a:xfrm>
            <a:solidFill>
              <a:schemeClr val="bg1"/>
            </a:solidFill>
          </p:grpSpPr>
          <p:sp>
            <p:nvSpPr>
              <p:cNvPr id="41" name="Freeform 21"/>
              <p:cNvSpPr>
                <a:spLocks noEditPoints="1"/>
              </p:cNvSpPr>
              <p:nvPr/>
            </p:nvSpPr>
            <p:spPr bwMode="auto">
              <a:xfrm>
                <a:off x="638" y="336"/>
                <a:ext cx="85" cy="258"/>
              </a:xfrm>
              <a:custGeom>
                <a:avLst/>
                <a:gdLst>
                  <a:gd name="T0" fmla="*/ 142 w 1101"/>
                  <a:gd name="T1" fmla="*/ 2711 h 3357"/>
                  <a:gd name="T2" fmla="*/ 498 w 1101"/>
                  <a:gd name="T3" fmla="*/ 1957 h 3357"/>
                  <a:gd name="T4" fmla="*/ 425 w 1101"/>
                  <a:gd name="T5" fmla="*/ 0 h 3357"/>
                  <a:gd name="T6" fmla="*/ 693 w 1101"/>
                  <a:gd name="T7" fmla="*/ 2 h 3357"/>
                  <a:gd name="T8" fmla="*/ 719 w 1101"/>
                  <a:gd name="T9" fmla="*/ 20 h 3357"/>
                  <a:gd name="T10" fmla="*/ 731 w 1101"/>
                  <a:gd name="T11" fmla="*/ 49 h 3357"/>
                  <a:gd name="T12" fmla="*/ 705 w 1101"/>
                  <a:gd name="T13" fmla="*/ 200 h 3357"/>
                  <a:gd name="T14" fmla="*/ 749 w 1101"/>
                  <a:gd name="T15" fmla="*/ 202 h 3357"/>
                  <a:gd name="T16" fmla="*/ 776 w 1101"/>
                  <a:gd name="T17" fmla="*/ 223 h 3357"/>
                  <a:gd name="T18" fmla="*/ 786 w 1101"/>
                  <a:gd name="T19" fmla="*/ 254 h 3357"/>
                  <a:gd name="T20" fmla="*/ 804 w 1101"/>
                  <a:gd name="T21" fmla="*/ 1093 h 3357"/>
                  <a:gd name="T22" fmla="*/ 851 w 1101"/>
                  <a:gd name="T23" fmla="*/ 1125 h 3357"/>
                  <a:gd name="T24" fmla="*/ 904 w 1101"/>
                  <a:gd name="T25" fmla="*/ 1166 h 3357"/>
                  <a:gd name="T26" fmla="*/ 961 w 1101"/>
                  <a:gd name="T27" fmla="*/ 1217 h 3357"/>
                  <a:gd name="T28" fmla="*/ 1015 w 1101"/>
                  <a:gd name="T29" fmla="*/ 1277 h 3357"/>
                  <a:gd name="T30" fmla="*/ 1059 w 1101"/>
                  <a:gd name="T31" fmla="*/ 1343 h 3357"/>
                  <a:gd name="T32" fmla="*/ 1090 w 1101"/>
                  <a:gd name="T33" fmla="*/ 1415 h 3357"/>
                  <a:gd name="T34" fmla="*/ 1101 w 1101"/>
                  <a:gd name="T35" fmla="*/ 1493 h 3357"/>
                  <a:gd name="T36" fmla="*/ 1098 w 1101"/>
                  <a:gd name="T37" fmla="*/ 3319 h 3357"/>
                  <a:gd name="T38" fmla="*/ 1079 w 1101"/>
                  <a:gd name="T39" fmla="*/ 3347 h 3357"/>
                  <a:gd name="T40" fmla="*/ 1046 w 1101"/>
                  <a:gd name="T41" fmla="*/ 3357 h 3357"/>
                  <a:gd name="T42" fmla="*/ 38 w 1101"/>
                  <a:gd name="T43" fmla="*/ 3354 h 3357"/>
                  <a:gd name="T44" fmla="*/ 11 w 1101"/>
                  <a:gd name="T45" fmla="*/ 3335 h 3357"/>
                  <a:gd name="T46" fmla="*/ 0 w 1101"/>
                  <a:gd name="T47" fmla="*/ 3302 h 3357"/>
                  <a:gd name="T48" fmla="*/ 3 w 1101"/>
                  <a:gd name="T49" fmla="*/ 1454 h 3357"/>
                  <a:gd name="T50" fmla="*/ 25 w 1101"/>
                  <a:gd name="T51" fmla="*/ 1379 h 3357"/>
                  <a:gd name="T52" fmla="*/ 64 w 1101"/>
                  <a:gd name="T53" fmla="*/ 1309 h 3357"/>
                  <a:gd name="T54" fmla="*/ 113 w 1101"/>
                  <a:gd name="T55" fmla="*/ 1246 h 3357"/>
                  <a:gd name="T56" fmla="*/ 169 w 1101"/>
                  <a:gd name="T57" fmla="*/ 1191 h 3357"/>
                  <a:gd name="T58" fmla="*/ 225 w 1101"/>
                  <a:gd name="T59" fmla="*/ 1144 h 3357"/>
                  <a:gd name="T60" fmla="*/ 275 w 1101"/>
                  <a:gd name="T61" fmla="*/ 1107 h 3357"/>
                  <a:gd name="T62" fmla="*/ 316 w 1101"/>
                  <a:gd name="T63" fmla="*/ 1081 h 3357"/>
                  <a:gd name="T64" fmla="*/ 319 w 1101"/>
                  <a:gd name="T65" fmla="*/ 237 h 3357"/>
                  <a:gd name="T66" fmla="*/ 338 w 1101"/>
                  <a:gd name="T67" fmla="*/ 210 h 3357"/>
                  <a:gd name="T68" fmla="*/ 371 w 1101"/>
                  <a:gd name="T69" fmla="*/ 200 h 3357"/>
                  <a:gd name="T70" fmla="*/ 371 w 1101"/>
                  <a:gd name="T71" fmla="*/ 64 h 3357"/>
                  <a:gd name="T72" fmla="*/ 374 w 1101"/>
                  <a:gd name="T73" fmla="*/ 34 h 3357"/>
                  <a:gd name="T74" fmla="*/ 395 w 1101"/>
                  <a:gd name="T75" fmla="*/ 9 h 3357"/>
                  <a:gd name="T76" fmla="*/ 425 w 1101"/>
                  <a:gd name="T77" fmla="*/ 0 h 3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01" h="3357">
                    <a:moveTo>
                      <a:pt x="142" y="1957"/>
                    </a:moveTo>
                    <a:lnTo>
                      <a:pt x="142" y="2711"/>
                    </a:lnTo>
                    <a:lnTo>
                      <a:pt x="498" y="2711"/>
                    </a:lnTo>
                    <a:lnTo>
                      <a:pt x="498" y="1957"/>
                    </a:lnTo>
                    <a:lnTo>
                      <a:pt x="142" y="1957"/>
                    </a:lnTo>
                    <a:close/>
                    <a:moveTo>
                      <a:pt x="425" y="0"/>
                    </a:moveTo>
                    <a:lnTo>
                      <a:pt x="677" y="0"/>
                    </a:lnTo>
                    <a:lnTo>
                      <a:pt x="693" y="2"/>
                    </a:lnTo>
                    <a:lnTo>
                      <a:pt x="707" y="9"/>
                    </a:lnTo>
                    <a:lnTo>
                      <a:pt x="719" y="20"/>
                    </a:lnTo>
                    <a:lnTo>
                      <a:pt x="728" y="34"/>
                    </a:lnTo>
                    <a:lnTo>
                      <a:pt x="731" y="49"/>
                    </a:lnTo>
                    <a:lnTo>
                      <a:pt x="731" y="64"/>
                    </a:lnTo>
                    <a:lnTo>
                      <a:pt x="705" y="200"/>
                    </a:lnTo>
                    <a:lnTo>
                      <a:pt x="731" y="200"/>
                    </a:lnTo>
                    <a:lnTo>
                      <a:pt x="749" y="202"/>
                    </a:lnTo>
                    <a:lnTo>
                      <a:pt x="763" y="210"/>
                    </a:lnTo>
                    <a:lnTo>
                      <a:pt x="776" y="223"/>
                    </a:lnTo>
                    <a:lnTo>
                      <a:pt x="784" y="237"/>
                    </a:lnTo>
                    <a:lnTo>
                      <a:pt x="786" y="254"/>
                    </a:lnTo>
                    <a:lnTo>
                      <a:pt x="786" y="1081"/>
                    </a:lnTo>
                    <a:lnTo>
                      <a:pt x="804" y="1093"/>
                    </a:lnTo>
                    <a:lnTo>
                      <a:pt x="826" y="1107"/>
                    </a:lnTo>
                    <a:lnTo>
                      <a:pt x="851" y="1125"/>
                    </a:lnTo>
                    <a:lnTo>
                      <a:pt x="877" y="1144"/>
                    </a:lnTo>
                    <a:lnTo>
                      <a:pt x="904" y="1166"/>
                    </a:lnTo>
                    <a:lnTo>
                      <a:pt x="933" y="1191"/>
                    </a:lnTo>
                    <a:lnTo>
                      <a:pt x="961" y="1217"/>
                    </a:lnTo>
                    <a:lnTo>
                      <a:pt x="988" y="1246"/>
                    </a:lnTo>
                    <a:lnTo>
                      <a:pt x="1015" y="1277"/>
                    </a:lnTo>
                    <a:lnTo>
                      <a:pt x="1039" y="1309"/>
                    </a:lnTo>
                    <a:lnTo>
                      <a:pt x="1059" y="1343"/>
                    </a:lnTo>
                    <a:lnTo>
                      <a:pt x="1077" y="1379"/>
                    </a:lnTo>
                    <a:lnTo>
                      <a:pt x="1090" y="1415"/>
                    </a:lnTo>
                    <a:lnTo>
                      <a:pt x="1098" y="1454"/>
                    </a:lnTo>
                    <a:lnTo>
                      <a:pt x="1101" y="1493"/>
                    </a:lnTo>
                    <a:lnTo>
                      <a:pt x="1101" y="3302"/>
                    </a:lnTo>
                    <a:lnTo>
                      <a:pt x="1098" y="3319"/>
                    </a:lnTo>
                    <a:lnTo>
                      <a:pt x="1091" y="3335"/>
                    </a:lnTo>
                    <a:lnTo>
                      <a:pt x="1079" y="3347"/>
                    </a:lnTo>
                    <a:lnTo>
                      <a:pt x="1063" y="3354"/>
                    </a:lnTo>
                    <a:lnTo>
                      <a:pt x="1046" y="3357"/>
                    </a:lnTo>
                    <a:lnTo>
                      <a:pt x="56" y="3357"/>
                    </a:lnTo>
                    <a:lnTo>
                      <a:pt x="38" y="3354"/>
                    </a:lnTo>
                    <a:lnTo>
                      <a:pt x="23" y="3347"/>
                    </a:lnTo>
                    <a:lnTo>
                      <a:pt x="11" y="3335"/>
                    </a:lnTo>
                    <a:lnTo>
                      <a:pt x="3" y="3319"/>
                    </a:lnTo>
                    <a:lnTo>
                      <a:pt x="0" y="3302"/>
                    </a:lnTo>
                    <a:lnTo>
                      <a:pt x="0" y="1493"/>
                    </a:lnTo>
                    <a:lnTo>
                      <a:pt x="3" y="1454"/>
                    </a:lnTo>
                    <a:lnTo>
                      <a:pt x="11" y="1415"/>
                    </a:lnTo>
                    <a:lnTo>
                      <a:pt x="25" y="1379"/>
                    </a:lnTo>
                    <a:lnTo>
                      <a:pt x="42" y="1343"/>
                    </a:lnTo>
                    <a:lnTo>
                      <a:pt x="64" y="1309"/>
                    </a:lnTo>
                    <a:lnTo>
                      <a:pt x="88" y="1277"/>
                    </a:lnTo>
                    <a:lnTo>
                      <a:pt x="113" y="1246"/>
                    </a:lnTo>
                    <a:lnTo>
                      <a:pt x="140" y="1217"/>
                    </a:lnTo>
                    <a:lnTo>
                      <a:pt x="169" y="1191"/>
                    </a:lnTo>
                    <a:lnTo>
                      <a:pt x="197" y="1166"/>
                    </a:lnTo>
                    <a:lnTo>
                      <a:pt x="225" y="1144"/>
                    </a:lnTo>
                    <a:lnTo>
                      <a:pt x="251" y="1125"/>
                    </a:lnTo>
                    <a:lnTo>
                      <a:pt x="275" y="1107"/>
                    </a:lnTo>
                    <a:lnTo>
                      <a:pt x="297" y="1093"/>
                    </a:lnTo>
                    <a:lnTo>
                      <a:pt x="316" y="1081"/>
                    </a:lnTo>
                    <a:lnTo>
                      <a:pt x="316" y="254"/>
                    </a:lnTo>
                    <a:lnTo>
                      <a:pt x="319" y="237"/>
                    </a:lnTo>
                    <a:lnTo>
                      <a:pt x="326" y="223"/>
                    </a:lnTo>
                    <a:lnTo>
                      <a:pt x="338" y="210"/>
                    </a:lnTo>
                    <a:lnTo>
                      <a:pt x="354" y="202"/>
                    </a:lnTo>
                    <a:lnTo>
                      <a:pt x="371" y="200"/>
                    </a:lnTo>
                    <a:lnTo>
                      <a:pt x="396" y="200"/>
                    </a:lnTo>
                    <a:lnTo>
                      <a:pt x="371" y="64"/>
                    </a:lnTo>
                    <a:lnTo>
                      <a:pt x="370" y="49"/>
                    </a:lnTo>
                    <a:lnTo>
                      <a:pt x="374" y="34"/>
                    </a:lnTo>
                    <a:lnTo>
                      <a:pt x="383" y="20"/>
                    </a:lnTo>
                    <a:lnTo>
                      <a:pt x="395" y="9"/>
                    </a:lnTo>
                    <a:lnTo>
                      <a:pt x="409" y="2"/>
                    </a:lnTo>
                    <a:lnTo>
                      <a:pt x="42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22"/>
              <p:cNvSpPr>
                <a:spLocks/>
              </p:cNvSpPr>
              <p:nvPr/>
            </p:nvSpPr>
            <p:spPr bwMode="auto">
              <a:xfrm>
                <a:off x="729" y="455"/>
                <a:ext cx="75" cy="139"/>
              </a:xfrm>
              <a:custGeom>
                <a:avLst/>
                <a:gdLst>
                  <a:gd name="T0" fmla="*/ 852 w 982"/>
                  <a:gd name="T1" fmla="*/ 0 h 1813"/>
                  <a:gd name="T2" fmla="*/ 886 w 982"/>
                  <a:gd name="T3" fmla="*/ 9 h 1813"/>
                  <a:gd name="T4" fmla="*/ 911 w 982"/>
                  <a:gd name="T5" fmla="*/ 34 h 1813"/>
                  <a:gd name="T6" fmla="*/ 925 w 982"/>
                  <a:gd name="T7" fmla="*/ 82 h 1813"/>
                  <a:gd name="T8" fmla="*/ 942 w 982"/>
                  <a:gd name="T9" fmla="*/ 156 h 1813"/>
                  <a:gd name="T10" fmla="*/ 958 w 982"/>
                  <a:gd name="T11" fmla="*/ 243 h 1813"/>
                  <a:gd name="T12" fmla="*/ 971 w 982"/>
                  <a:gd name="T13" fmla="*/ 341 h 1813"/>
                  <a:gd name="T14" fmla="*/ 980 w 982"/>
                  <a:gd name="T15" fmla="*/ 446 h 1813"/>
                  <a:gd name="T16" fmla="*/ 981 w 982"/>
                  <a:gd name="T17" fmla="*/ 553 h 1813"/>
                  <a:gd name="T18" fmla="*/ 971 w 982"/>
                  <a:gd name="T19" fmla="*/ 660 h 1813"/>
                  <a:gd name="T20" fmla="*/ 950 w 982"/>
                  <a:gd name="T21" fmla="*/ 763 h 1813"/>
                  <a:gd name="T22" fmla="*/ 914 w 982"/>
                  <a:gd name="T23" fmla="*/ 858 h 1813"/>
                  <a:gd name="T24" fmla="*/ 864 w 982"/>
                  <a:gd name="T25" fmla="*/ 939 h 1813"/>
                  <a:gd name="T26" fmla="*/ 802 w 982"/>
                  <a:gd name="T27" fmla="*/ 1001 h 1813"/>
                  <a:gd name="T28" fmla="*/ 729 w 982"/>
                  <a:gd name="T29" fmla="*/ 1047 h 1813"/>
                  <a:gd name="T30" fmla="*/ 643 w 982"/>
                  <a:gd name="T31" fmla="*/ 1078 h 1813"/>
                  <a:gd name="T32" fmla="*/ 597 w 982"/>
                  <a:gd name="T33" fmla="*/ 1604 h 1813"/>
                  <a:gd name="T34" fmla="*/ 771 w 982"/>
                  <a:gd name="T35" fmla="*/ 1607 h 1813"/>
                  <a:gd name="T36" fmla="*/ 814 w 982"/>
                  <a:gd name="T37" fmla="*/ 1626 h 1813"/>
                  <a:gd name="T38" fmla="*/ 843 w 982"/>
                  <a:gd name="T39" fmla="*/ 1662 h 1813"/>
                  <a:gd name="T40" fmla="*/ 853 w 982"/>
                  <a:gd name="T41" fmla="*/ 1708 h 1813"/>
                  <a:gd name="T42" fmla="*/ 843 w 982"/>
                  <a:gd name="T43" fmla="*/ 1754 h 1813"/>
                  <a:gd name="T44" fmla="*/ 814 w 982"/>
                  <a:gd name="T45" fmla="*/ 1790 h 1813"/>
                  <a:gd name="T46" fmla="*/ 771 w 982"/>
                  <a:gd name="T47" fmla="*/ 1810 h 1813"/>
                  <a:gd name="T48" fmla="*/ 235 w 982"/>
                  <a:gd name="T49" fmla="*/ 1813 h 1813"/>
                  <a:gd name="T50" fmla="*/ 188 w 982"/>
                  <a:gd name="T51" fmla="*/ 1803 h 1813"/>
                  <a:gd name="T52" fmla="*/ 153 w 982"/>
                  <a:gd name="T53" fmla="*/ 1774 h 1813"/>
                  <a:gd name="T54" fmla="*/ 132 w 982"/>
                  <a:gd name="T55" fmla="*/ 1732 h 1813"/>
                  <a:gd name="T56" fmla="*/ 132 w 982"/>
                  <a:gd name="T57" fmla="*/ 1684 h 1813"/>
                  <a:gd name="T58" fmla="*/ 153 w 982"/>
                  <a:gd name="T59" fmla="*/ 1643 h 1813"/>
                  <a:gd name="T60" fmla="*/ 188 w 982"/>
                  <a:gd name="T61" fmla="*/ 1614 h 1813"/>
                  <a:gd name="T62" fmla="*/ 235 w 982"/>
                  <a:gd name="T63" fmla="*/ 1604 h 1813"/>
                  <a:gd name="T64" fmla="*/ 386 w 982"/>
                  <a:gd name="T65" fmla="*/ 1088 h 1813"/>
                  <a:gd name="T66" fmla="*/ 294 w 982"/>
                  <a:gd name="T67" fmla="*/ 1064 h 1813"/>
                  <a:gd name="T68" fmla="*/ 214 w 982"/>
                  <a:gd name="T69" fmla="*/ 1025 h 1813"/>
                  <a:gd name="T70" fmla="*/ 147 w 982"/>
                  <a:gd name="T71" fmla="*/ 971 h 1813"/>
                  <a:gd name="T72" fmla="*/ 93 w 982"/>
                  <a:gd name="T73" fmla="*/ 902 h 1813"/>
                  <a:gd name="T74" fmla="*/ 48 w 982"/>
                  <a:gd name="T75" fmla="*/ 812 h 1813"/>
                  <a:gd name="T76" fmla="*/ 19 w 982"/>
                  <a:gd name="T77" fmla="*/ 712 h 1813"/>
                  <a:gd name="T78" fmla="*/ 4 w 982"/>
                  <a:gd name="T79" fmla="*/ 607 h 1813"/>
                  <a:gd name="T80" fmla="*/ 0 w 982"/>
                  <a:gd name="T81" fmla="*/ 499 h 1813"/>
                  <a:gd name="T82" fmla="*/ 5 w 982"/>
                  <a:gd name="T83" fmla="*/ 393 h 1813"/>
                  <a:gd name="T84" fmla="*/ 16 w 982"/>
                  <a:gd name="T85" fmla="*/ 291 h 1813"/>
                  <a:gd name="T86" fmla="*/ 32 w 982"/>
                  <a:gd name="T87" fmla="*/ 198 h 1813"/>
                  <a:gd name="T88" fmla="*/ 48 w 982"/>
                  <a:gd name="T89" fmla="*/ 116 h 1813"/>
                  <a:gd name="T90" fmla="*/ 65 w 982"/>
                  <a:gd name="T91" fmla="*/ 51 h 1813"/>
                  <a:gd name="T92" fmla="*/ 82 w 982"/>
                  <a:gd name="T93" fmla="*/ 20 h 1813"/>
                  <a:gd name="T94" fmla="*/ 112 w 982"/>
                  <a:gd name="T95" fmla="*/ 3 h 1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82" h="1813">
                    <a:moveTo>
                      <a:pt x="131" y="0"/>
                    </a:moveTo>
                    <a:lnTo>
                      <a:pt x="852" y="0"/>
                    </a:lnTo>
                    <a:lnTo>
                      <a:pt x="869" y="3"/>
                    </a:lnTo>
                    <a:lnTo>
                      <a:pt x="886" y="9"/>
                    </a:lnTo>
                    <a:lnTo>
                      <a:pt x="899" y="20"/>
                    </a:lnTo>
                    <a:lnTo>
                      <a:pt x="911" y="34"/>
                    </a:lnTo>
                    <a:lnTo>
                      <a:pt x="917" y="51"/>
                    </a:lnTo>
                    <a:lnTo>
                      <a:pt x="925" y="82"/>
                    </a:lnTo>
                    <a:lnTo>
                      <a:pt x="933" y="116"/>
                    </a:lnTo>
                    <a:lnTo>
                      <a:pt x="942" y="156"/>
                    </a:lnTo>
                    <a:lnTo>
                      <a:pt x="950" y="198"/>
                    </a:lnTo>
                    <a:lnTo>
                      <a:pt x="958" y="243"/>
                    </a:lnTo>
                    <a:lnTo>
                      <a:pt x="965" y="291"/>
                    </a:lnTo>
                    <a:lnTo>
                      <a:pt x="971" y="341"/>
                    </a:lnTo>
                    <a:lnTo>
                      <a:pt x="977" y="393"/>
                    </a:lnTo>
                    <a:lnTo>
                      <a:pt x="980" y="446"/>
                    </a:lnTo>
                    <a:lnTo>
                      <a:pt x="982" y="499"/>
                    </a:lnTo>
                    <a:lnTo>
                      <a:pt x="981" y="553"/>
                    </a:lnTo>
                    <a:lnTo>
                      <a:pt x="978" y="607"/>
                    </a:lnTo>
                    <a:lnTo>
                      <a:pt x="971" y="660"/>
                    </a:lnTo>
                    <a:lnTo>
                      <a:pt x="962" y="712"/>
                    </a:lnTo>
                    <a:lnTo>
                      <a:pt x="950" y="763"/>
                    </a:lnTo>
                    <a:lnTo>
                      <a:pt x="934" y="812"/>
                    </a:lnTo>
                    <a:lnTo>
                      <a:pt x="914" y="858"/>
                    </a:lnTo>
                    <a:lnTo>
                      <a:pt x="890" y="902"/>
                    </a:lnTo>
                    <a:lnTo>
                      <a:pt x="864" y="939"/>
                    </a:lnTo>
                    <a:lnTo>
                      <a:pt x="834" y="971"/>
                    </a:lnTo>
                    <a:lnTo>
                      <a:pt x="802" y="1001"/>
                    </a:lnTo>
                    <a:lnTo>
                      <a:pt x="767" y="1025"/>
                    </a:lnTo>
                    <a:lnTo>
                      <a:pt x="729" y="1047"/>
                    </a:lnTo>
                    <a:lnTo>
                      <a:pt x="688" y="1064"/>
                    </a:lnTo>
                    <a:lnTo>
                      <a:pt x="643" y="1078"/>
                    </a:lnTo>
                    <a:lnTo>
                      <a:pt x="597" y="1088"/>
                    </a:lnTo>
                    <a:lnTo>
                      <a:pt x="597" y="1604"/>
                    </a:lnTo>
                    <a:lnTo>
                      <a:pt x="748" y="1604"/>
                    </a:lnTo>
                    <a:lnTo>
                      <a:pt x="771" y="1607"/>
                    </a:lnTo>
                    <a:lnTo>
                      <a:pt x="794" y="1614"/>
                    </a:lnTo>
                    <a:lnTo>
                      <a:pt x="814" y="1626"/>
                    </a:lnTo>
                    <a:lnTo>
                      <a:pt x="830" y="1643"/>
                    </a:lnTo>
                    <a:lnTo>
                      <a:pt x="843" y="1662"/>
                    </a:lnTo>
                    <a:lnTo>
                      <a:pt x="850" y="1684"/>
                    </a:lnTo>
                    <a:lnTo>
                      <a:pt x="853" y="1708"/>
                    </a:lnTo>
                    <a:lnTo>
                      <a:pt x="850" y="1732"/>
                    </a:lnTo>
                    <a:lnTo>
                      <a:pt x="843" y="1754"/>
                    </a:lnTo>
                    <a:lnTo>
                      <a:pt x="830" y="1774"/>
                    </a:lnTo>
                    <a:lnTo>
                      <a:pt x="814" y="1790"/>
                    </a:lnTo>
                    <a:lnTo>
                      <a:pt x="794" y="1803"/>
                    </a:lnTo>
                    <a:lnTo>
                      <a:pt x="771" y="1810"/>
                    </a:lnTo>
                    <a:lnTo>
                      <a:pt x="748" y="1813"/>
                    </a:lnTo>
                    <a:lnTo>
                      <a:pt x="235" y="1813"/>
                    </a:lnTo>
                    <a:lnTo>
                      <a:pt x="210" y="1810"/>
                    </a:lnTo>
                    <a:lnTo>
                      <a:pt x="188" y="1803"/>
                    </a:lnTo>
                    <a:lnTo>
                      <a:pt x="168" y="1790"/>
                    </a:lnTo>
                    <a:lnTo>
                      <a:pt x="153" y="1774"/>
                    </a:lnTo>
                    <a:lnTo>
                      <a:pt x="139" y="1754"/>
                    </a:lnTo>
                    <a:lnTo>
                      <a:pt x="132" y="1732"/>
                    </a:lnTo>
                    <a:lnTo>
                      <a:pt x="129" y="1708"/>
                    </a:lnTo>
                    <a:lnTo>
                      <a:pt x="132" y="1684"/>
                    </a:lnTo>
                    <a:lnTo>
                      <a:pt x="139" y="1662"/>
                    </a:lnTo>
                    <a:lnTo>
                      <a:pt x="153" y="1643"/>
                    </a:lnTo>
                    <a:lnTo>
                      <a:pt x="168" y="1626"/>
                    </a:lnTo>
                    <a:lnTo>
                      <a:pt x="188" y="1614"/>
                    </a:lnTo>
                    <a:lnTo>
                      <a:pt x="210" y="1607"/>
                    </a:lnTo>
                    <a:lnTo>
                      <a:pt x="235" y="1604"/>
                    </a:lnTo>
                    <a:lnTo>
                      <a:pt x="386" y="1604"/>
                    </a:lnTo>
                    <a:lnTo>
                      <a:pt x="386" y="1088"/>
                    </a:lnTo>
                    <a:lnTo>
                      <a:pt x="338" y="1078"/>
                    </a:lnTo>
                    <a:lnTo>
                      <a:pt x="294" y="1064"/>
                    </a:lnTo>
                    <a:lnTo>
                      <a:pt x="253" y="1047"/>
                    </a:lnTo>
                    <a:lnTo>
                      <a:pt x="214" y="1025"/>
                    </a:lnTo>
                    <a:lnTo>
                      <a:pt x="179" y="1001"/>
                    </a:lnTo>
                    <a:lnTo>
                      <a:pt x="147" y="971"/>
                    </a:lnTo>
                    <a:lnTo>
                      <a:pt x="119" y="939"/>
                    </a:lnTo>
                    <a:lnTo>
                      <a:pt x="93" y="902"/>
                    </a:lnTo>
                    <a:lnTo>
                      <a:pt x="68" y="858"/>
                    </a:lnTo>
                    <a:lnTo>
                      <a:pt x="48" y="812"/>
                    </a:lnTo>
                    <a:lnTo>
                      <a:pt x="32" y="763"/>
                    </a:lnTo>
                    <a:lnTo>
                      <a:pt x="19" y="712"/>
                    </a:lnTo>
                    <a:lnTo>
                      <a:pt x="10" y="660"/>
                    </a:lnTo>
                    <a:lnTo>
                      <a:pt x="4" y="607"/>
                    </a:lnTo>
                    <a:lnTo>
                      <a:pt x="1" y="553"/>
                    </a:lnTo>
                    <a:lnTo>
                      <a:pt x="0" y="499"/>
                    </a:lnTo>
                    <a:lnTo>
                      <a:pt x="2" y="446"/>
                    </a:lnTo>
                    <a:lnTo>
                      <a:pt x="5" y="393"/>
                    </a:lnTo>
                    <a:lnTo>
                      <a:pt x="10" y="341"/>
                    </a:lnTo>
                    <a:lnTo>
                      <a:pt x="16" y="291"/>
                    </a:lnTo>
                    <a:lnTo>
                      <a:pt x="24" y="243"/>
                    </a:lnTo>
                    <a:lnTo>
                      <a:pt x="32" y="198"/>
                    </a:lnTo>
                    <a:lnTo>
                      <a:pt x="40" y="156"/>
                    </a:lnTo>
                    <a:lnTo>
                      <a:pt x="48" y="116"/>
                    </a:lnTo>
                    <a:lnTo>
                      <a:pt x="57" y="82"/>
                    </a:lnTo>
                    <a:lnTo>
                      <a:pt x="65" y="51"/>
                    </a:lnTo>
                    <a:lnTo>
                      <a:pt x="72" y="34"/>
                    </a:lnTo>
                    <a:lnTo>
                      <a:pt x="82" y="20"/>
                    </a:lnTo>
                    <a:lnTo>
                      <a:pt x="96" y="9"/>
                    </a:lnTo>
                    <a:lnTo>
                      <a:pt x="112" y="3"/>
                    </a:lnTo>
                    <a:lnTo>
                      <a:pt x="13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8226106" y="3218594"/>
            <a:ext cx="652973" cy="652973"/>
            <a:chOff x="8226659" y="3218538"/>
            <a:chExt cx="653143" cy="653143"/>
          </a:xfrm>
        </p:grpSpPr>
        <p:sp>
          <p:nvSpPr>
            <p:cNvPr id="13" name="Oval 12"/>
            <p:cNvSpPr/>
            <p:nvPr/>
          </p:nvSpPr>
          <p:spPr>
            <a:xfrm>
              <a:off x="8226659" y="3218538"/>
              <a:ext cx="653143" cy="653143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48" name="Freeform 27"/>
            <p:cNvSpPr>
              <a:spLocks noEditPoints="1"/>
            </p:cNvSpPr>
            <p:nvPr/>
          </p:nvSpPr>
          <p:spPr bwMode="auto">
            <a:xfrm>
              <a:off x="8405026" y="3348365"/>
              <a:ext cx="296409" cy="393489"/>
            </a:xfrm>
            <a:custGeom>
              <a:avLst/>
              <a:gdLst>
                <a:gd name="T0" fmla="*/ 572 w 2953"/>
                <a:gd name="T1" fmla="*/ 442 h 3433"/>
                <a:gd name="T2" fmla="*/ 435 w 2953"/>
                <a:gd name="T3" fmla="*/ 504 h 3433"/>
                <a:gd name="T4" fmla="*/ 329 w 2953"/>
                <a:gd name="T5" fmla="*/ 608 h 3433"/>
                <a:gd name="T6" fmla="*/ 266 w 2953"/>
                <a:gd name="T7" fmla="*/ 746 h 3433"/>
                <a:gd name="T8" fmla="*/ 257 w 2953"/>
                <a:gd name="T9" fmla="*/ 902 h 3433"/>
                <a:gd name="T10" fmla="*/ 303 w 2953"/>
                <a:gd name="T11" fmla="*/ 1047 h 3433"/>
                <a:gd name="T12" fmla="*/ 396 w 2953"/>
                <a:gd name="T13" fmla="*/ 1164 h 3433"/>
                <a:gd name="T14" fmla="*/ 523 w 2953"/>
                <a:gd name="T15" fmla="*/ 1242 h 3433"/>
                <a:gd name="T16" fmla="*/ 675 w 2953"/>
                <a:gd name="T17" fmla="*/ 1270 h 3433"/>
                <a:gd name="T18" fmla="*/ 481 w 2953"/>
                <a:gd name="T19" fmla="*/ 939 h 3433"/>
                <a:gd name="T20" fmla="*/ 465 w 2953"/>
                <a:gd name="T21" fmla="*/ 850 h 3433"/>
                <a:gd name="T22" fmla="*/ 496 w 2953"/>
                <a:gd name="T23" fmla="*/ 767 h 3433"/>
                <a:gd name="T24" fmla="*/ 556 w 2953"/>
                <a:gd name="T25" fmla="*/ 716 h 3433"/>
                <a:gd name="T26" fmla="*/ 633 w 2953"/>
                <a:gd name="T27" fmla="*/ 697 h 3433"/>
                <a:gd name="T28" fmla="*/ 1021 w 2953"/>
                <a:gd name="T29" fmla="*/ 610 h 3433"/>
                <a:gd name="T30" fmla="*/ 916 w 2953"/>
                <a:gd name="T31" fmla="*/ 504 h 3433"/>
                <a:gd name="T32" fmla="*/ 779 w 2953"/>
                <a:gd name="T33" fmla="*/ 442 h 3433"/>
                <a:gd name="T34" fmla="*/ 2815 w 2953"/>
                <a:gd name="T35" fmla="*/ 0 h 3433"/>
                <a:gd name="T36" fmla="*/ 2886 w 2953"/>
                <a:gd name="T37" fmla="*/ 14 h 3433"/>
                <a:gd name="T38" fmla="*/ 2939 w 2953"/>
                <a:gd name="T39" fmla="*/ 68 h 3433"/>
                <a:gd name="T40" fmla="*/ 2953 w 2953"/>
                <a:gd name="T41" fmla="*/ 139 h 3433"/>
                <a:gd name="T42" fmla="*/ 2925 w 2953"/>
                <a:gd name="T43" fmla="*/ 206 h 3433"/>
                <a:gd name="T44" fmla="*/ 2451 w 2953"/>
                <a:gd name="T45" fmla="*/ 697 h 3433"/>
                <a:gd name="T46" fmla="*/ 2837 w 2953"/>
                <a:gd name="T47" fmla="*/ 706 h 3433"/>
                <a:gd name="T48" fmla="*/ 2904 w 2953"/>
                <a:gd name="T49" fmla="*/ 747 h 3433"/>
                <a:gd name="T50" fmla="*/ 2947 w 2953"/>
                <a:gd name="T51" fmla="*/ 819 h 3433"/>
                <a:gd name="T52" fmla="*/ 2948 w 2953"/>
                <a:gd name="T53" fmla="*/ 910 h 3433"/>
                <a:gd name="T54" fmla="*/ 1878 w 2953"/>
                <a:gd name="T55" fmla="*/ 2387 h 3433"/>
                <a:gd name="T56" fmla="*/ 2246 w 2953"/>
                <a:gd name="T57" fmla="*/ 3099 h 3433"/>
                <a:gd name="T58" fmla="*/ 2324 w 2953"/>
                <a:gd name="T59" fmla="*/ 3135 h 3433"/>
                <a:gd name="T60" fmla="*/ 2373 w 2953"/>
                <a:gd name="T61" fmla="*/ 3205 h 3433"/>
                <a:gd name="T62" fmla="*/ 2381 w 2953"/>
                <a:gd name="T63" fmla="*/ 3294 h 3433"/>
                <a:gd name="T64" fmla="*/ 2344 w 2953"/>
                <a:gd name="T65" fmla="*/ 3372 h 3433"/>
                <a:gd name="T66" fmla="*/ 2274 w 2953"/>
                <a:gd name="T67" fmla="*/ 3422 h 3433"/>
                <a:gd name="T68" fmla="*/ 1203 w 2953"/>
                <a:gd name="T69" fmla="*/ 3433 h 3433"/>
                <a:gd name="T70" fmla="*/ 1117 w 2953"/>
                <a:gd name="T71" fmla="*/ 3410 h 3433"/>
                <a:gd name="T72" fmla="*/ 1056 w 2953"/>
                <a:gd name="T73" fmla="*/ 3349 h 3433"/>
                <a:gd name="T74" fmla="*/ 1033 w 2953"/>
                <a:gd name="T75" fmla="*/ 3263 h 3433"/>
                <a:gd name="T76" fmla="*/ 1056 w 2953"/>
                <a:gd name="T77" fmla="*/ 3179 h 3433"/>
                <a:gd name="T78" fmla="*/ 1117 w 2953"/>
                <a:gd name="T79" fmla="*/ 3118 h 3433"/>
                <a:gd name="T80" fmla="*/ 1203 w 2953"/>
                <a:gd name="T81" fmla="*/ 3095 h 3433"/>
                <a:gd name="T82" fmla="*/ 883 w 2953"/>
                <a:gd name="T83" fmla="*/ 1491 h 3433"/>
                <a:gd name="T84" fmla="*/ 728 w 2953"/>
                <a:gd name="T85" fmla="*/ 1522 h 3433"/>
                <a:gd name="T86" fmla="*/ 548 w 2953"/>
                <a:gd name="T87" fmla="*/ 1511 h 3433"/>
                <a:gd name="T88" fmla="*/ 371 w 2953"/>
                <a:gd name="T89" fmla="*/ 1451 h 3433"/>
                <a:gd name="T90" fmla="*/ 220 w 2953"/>
                <a:gd name="T91" fmla="*/ 1347 h 3433"/>
                <a:gd name="T92" fmla="*/ 103 w 2953"/>
                <a:gd name="T93" fmla="*/ 1206 h 3433"/>
                <a:gd name="T94" fmla="*/ 27 w 2953"/>
                <a:gd name="T95" fmla="*/ 1038 h 3433"/>
                <a:gd name="T96" fmla="*/ 0 w 2953"/>
                <a:gd name="T97" fmla="*/ 850 h 3433"/>
                <a:gd name="T98" fmla="*/ 27 w 2953"/>
                <a:gd name="T99" fmla="*/ 661 h 3433"/>
                <a:gd name="T100" fmla="*/ 103 w 2953"/>
                <a:gd name="T101" fmla="*/ 492 h 3433"/>
                <a:gd name="T102" fmla="*/ 220 w 2953"/>
                <a:gd name="T103" fmla="*/ 352 h 3433"/>
                <a:gd name="T104" fmla="*/ 371 w 2953"/>
                <a:gd name="T105" fmla="*/ 247 h 3433"/>
                <a:gd name="T106" fmla="*/ 548 w 2953"/>
                <a:gd name="T107" fmla="*/ 187 h 3433"/>
                <a:gd name="T108" fmla="*/ 739 w 2953"/>
                <a:gd name="T109" fmla="*/ 177 h 3433"/>
                <a:gd name="T110" fmla="*/ 917 w 2953"/>
                <a:gd name="T111" fmla="*/ 220 h 3433"/>
                <a:gd name="T112" fmla="*/ 1075 w 2953"/>
                <a:gd name="T113" fmla="*/ 306 h 3433"/>
                <a:gd name="T114" fmla="*/ 1203 w 2953"/>
                <a:gd name="T115" fmla="*/ 429 h 3433"/>
                <a:gd name="T116" fmla="*/ 1296 w 2953"/>
                <a:gd name="T117" fmla="*/ 582 h 3433"/>
                <a:gd name="T118" fmla="*/ 2168 w 2953"/>
                <a:gd name="T119" fmla="*/ 697 h 3433"/>
                <a:gd name="T120" fmla="*/ 2358 w 2953"/>
                <a:gd name="T121" fmla="*/ 341 h 3433"/>
                <a:gd name="T122" fmla="*/ 2791 w 2953"/>
                <a:gd name="T123" fmla="*/ 4 h 3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53" h="3433">
                  <a:moveTo>
                    <a:pt x="675" y="428"/>
                  </a:moveTo>
                  <a:lnTo>
                    <a:pt x="623" y="432"/>
                  </a:lnTo>
                  <a:lnTo>
                    <a:pt x="572" y="442"/>
                  </a:lnTo>
                  <a:lnTo>
                    <a:pt x="523" y="457"/>
                  </a:lnTo>
                  <a:lnTo>
                    <a:pt x="477" y="478"/>
                  </a:lnTo>
                  <a:lnTo>
                    <a:pt x="435" y="504"/>
                  </a:lnTo>
                  <a:lnTo>
                    <a:pt x="396" y="534"/>
                  </a:lnTo>
                  <a:lnTo>
                    <a:pt x="360" y="570"/>
                  </a:lnTo>
                  <a:lnTo>
                    <a:pt x="329" y="608"/>
                  </a:lnTo>
                  <a:lnTo>
                    <a:pt x="303" y="651"/>
                  </a:lnTo>
                  <a:lnTo>
                    <a:pt x="282" y="697"/>
                  </a:lnTo>
                  <a:lnTo>
                    <a:pt x="266" y="746"/>
                  </a:lnTo>
                  <a:lnTo>
                    <a:pt x="257" y="796"/>
                  </a:lnTo>
                  <a:lnTo>
                    <a:pt x="254" y="850"/>
                  </a:lnTo>
                  <a:lnTo>
                    <a:pt x="257" y="902"/>
                  </a:lnTo>
                  <a:lnTo>
                    <a:pt x="266" y="953"/>
                  </a:lnTo>
                  <a:lnTo>
                    <a:pt x="282" y="1001"/>
                  </a:lnTo>
                  <a:lnTo>
                    <a:pt x="303" y="1047"/>
                  </a:lnTo>
                  <a:lnTo>
                    <a:pt x="329" y="1090"/>
                  </a:lnTo>
                  <a:lnTo>
                    <a:pt x="360" y="1128"/>
                  </a:lnTo>
                  <a:lnTo>
                    <a:pt x="396" y="1164"/>
                  </a:lnTo>
                  <a:lnTo>
                    <a:pt x="435" y="1195"/>
                  </a:lnTo>
                  <a:lnTo>
                    <a:pt x="477" y="1221"/>
                  </a:lnTo>
                  <a:lnTo>
                    <a:pt x="523" y="1242"/>
                  </a:lnTo>
                  <a:lnTo>
                    <a:pt x="572" y="1258"/>
                  </a:lnTo>
                  <a:lnTo>
                    <a:pt x="623" y="1267"/>
                  </a:lnTo>
                  <a:lnTo>
                    <a:pt x="675" y="1270"/>
                  </a:lnTo>
                  <a:lnTo>
                    <a:pt x="719" y="1268"/>
                  </a:lnTo>
                  <a:lnTo>
                    <a:pt x="497" y="965"/>
                  </a:lnTo>
                  <a:lnTo>
                    <a:pt x="481" y="939"/>
                  </a:lnTo>
                  <a:lnTo>
                    <a:pt x="470" y="910"/>
                  </a:lnTo>
                  <a:lnTo>
                    <a:pt x="465" y="880"/>
                  </a:lnTo>
                  <a:lnTo>
                    <a:pt x="465" y="850"/>
                  </a:lnTo>
                  <a:lnTo>
                    <a:pt x="471" y="819"/>
                  </a:lnTo>
                  <a:lnTo>
                    <a:pt x="483" y="790"/>
                  </a:lnTo>
                  <a:lnTo>
                    <a:pt x="496" y="767"/>
                  </a:lnTo>
                  <a:lnTo>
                    <a:pt x="514" y="747"/>
                  </a:lnTo>
                  <a:lnTo>
                    <a:pt x="534" y="730"/>
                  </a:lnTo>
                  <a:lnTo>
                    <a:pt x="556" y="716"/>
                  </a:lnTo>
                  <a:lnTo>
                    <a:pt x="581" y="706"/>
                  </a:lnTo>
                  <a:lnTo>
                    <a:pt x="606" y="699"/>
                  </a:lnTo>
                  <a:lnTo>
                    <a:pt x="633" y="697"/>
                  </a:lnTo>
                  <a:lnTo>
                    <a:pt x="1068" y="697"/>
                  </a:lnTo>
                  <a:lnTo>
                    <a:pt x="1047" y="652"/>
                  </a:lnTo>
                  <a:lnTo>
                    <a:pt x="1021" y="610"/>
                  </a:lnTo>
                  <a:lnTo>
                    <a:pt x="991" y="570"/>
                  </a:lnTo>
                  <a:lnTo>
                    <a:pt x="955" y="534"/>
                  </a:lnTo>
                  <a:lnTo>
                    <a:pt x="916" y="504"/>
                  </a:lnTo>
                  <a:lnTo>
                    <a:pt x="874" y="478"/>
                  </a:lnTo>
                  <a:lnTo>
                    <a:pt x="828" y="457"/>
                  </a:lnTo>
                  <a:lnTo>
                    <a:pt x="779" y="442"/>
                  </a:lnTo>
                  <a:lnTo>
                    <a:pt x="728" y="432"/>
                  </a:lnTo>
                  <a:lnTo>
                    <a:pt x="675" y="428"/>
                  </a:lnTo>
                  <a:close/>
                  <a:moveTo>
                    <a:pt x="2815" y="0"/>
                  </a:moveTo>
                  <a:lnTo>
                    <a:pt x="2840" y="0"/>
                  </a:lnTo>
                  <a:lnTo>
                    <a:pt x="2863" y="5"/>
                  </a:lnTo>
                  <a:lnTo>
                    <a:pt x="2886" y="14"/>
                  </a:lnTo>
                  <a:lnTo>
                    <a:pt x="2907" y="28"/>
                  </a:lnTo>
                  <a:lnTo>
                    <a:pt x="2925" y="46"/>
                  </a:lnTo>
                  <a:lnTo>
                    <a:pt x="2939" y="68"/>
                  </a:lnTo>
                  <a:lnTo>
                    <a:pt x="2948" y="91"/>
                  </a:lnTo>
                  <a:lnTo>
                    <a:pt x="2953" y="115"/>
                  </a:lnTo>
                  <a:lnTo>
                    <a:pt x="2953" y="139"/>
                  </a:lnTo>
                  <a:lnTo>
                    <a:pt x="2948" y="163"/>
                  </a:lnTo>
                  <a:lnTo>
                    <a:pt x="2938" y="185"/>
                  </a:lnTo>
                  <a:lnTo>
                    <a:pt x="2925" y="206"/>
                  </a:lnTo>
                  <a:lnTo>
                    <a:pt x="2906" y="223"/>
                  </a:lnTo>
                  <a:lnTo>
                    <a:pt x="2539" y="521"/>
                  </a:lnTo>
                  <a:lnTo>
                    <a:pt x="2451" y="697"/>
                  </a:lnTo>
                  <a:lnTo>
                    <a:pt x="2785" y="697"/>
                  </a:lnTo>
                  <a:lnTo>
                    <a:pt x="2811" y="699"/>
                  </a:lnTo>
                  <a:lnTo>
                    <a:pt x="2837" y="706"/>
                  </a:lnTo>
                  <a:lnTo>
                    <a:pt x="2861" y="716"/>
                  </a:lnTo>
                  <a:lnTo>
                    <a:pt x="2884" y="730"/>
                  </a:lnTo>
                  <a:lnTo>
                    <a:pt x="2904" y="747"/>
                  </a:lnTo>
                  <a:lnTo>
                    <a:pt x="2921" y="767"/>
                  </a:lnTo>
                  <a:lnTo>
                    <a:pt x="2935" y="790"/>
                  </a:lnTo>
                  <a:lnTo>
                    <a:pt x="2947" y="819"/>
                  </a:lnTo>
                  <a:lnTo>
                    <a:pt x="2952" y="850"/>
                  </a:lnTo>
                  <a:lnTo>
                    <a:pt x="2953" y="880"/>
                  </a:lnTo>
                  <a:lnTo>
                    <a:pt x="2948" y="910"/>
                  </a:lnTo>
                  <a:lnTo>
                    <a:pt x="2936" y="939"/>
                  </a:lnTo>
                  <a:lnTo>
                    <a:pt x="2921" y="965"/>
                  </a:lnTo>
                  <a:lnTo>
                    <a:pt x="1878" y="2387"/>
                  </a:lnTo>
                  <a:lnTo>
                    <a:pt x="1878" y="3095"/>
                  </a:lnTo>
                  <a:lnTo>
                    <a:pt x="2215" y="3095"/>
                  </a:lnTo>
                  <a:lnTo>
                    <a:pt x="2246" y="3099"/>
                  </a:lnTo>
                  <a:lnTo>
                    <a:pt x="2274" y="3106"/>
                  </a:lnTo>
                  <a:lnTo>
                    <a:pt x="2300" y="3118"/>
                  </a:lnTo>
                  <a:lnTo>
                    <a:pt x="2324" y="3135"/>
                  </a:lnTo>
                  <a:lnTo>
                    <a:pt x="2344" y="3155"/>
                  </a:lnTo>
                  <a:lnTo>
                    <a:pt x="2361" y="3179"/>
                  </a:lnTo>
                  <a:lnTo>
                    <a:pt x="2373" y="3205"/>
                  </a:lnTo>
                  <a:lnTo>
                    <a:pt x="2381" y="3233"/>
                  </a:lnTo>
                  <a:lnTo>
                    <a:pt x="2383" y="3263"/>
                  </a:lnTo>
                  <a:lnTo>
                    <a:pt x="2381" y="3294"/>
                  </a:lnTo>
                  <a:lnTo>
                    <a:pt x="2373" y="3323"/>
                  </a:lnTo>
                  <a:lnTo>
                    <a:pt x="2361" y="3349"/>
                  </a:lnTo>
                  <a:lnTo>
                    <a:pt x="2344" y="3372"/>
                  </a:lnTo>
                  <a:lnTo>
                    <a:pt x="2324" y="3393"/>
                  </a:lnTo>
                  <a:lnTo>
                    <a:pt x="2300" y="3410"/>
                  </a:lnTo>
                  <a:lnTo>
                    <a:pt x="2274" y="3422"/>
                  </a:lnTo>
                  <a:lnTo>
                    <a:pt x="2246" y="3429"/>
                  </a:lnTo>
                  <a:lnTo>
                    <a:pt x="2215" y="3433"/>
                  </a:lnTo>
                  <a:lnTo>
                    <a:pt x="1203" y="3433"/>
                  </a:lnTo>
                  <a:lnTo>
                    <a:pt x="1172" y="3429"/>
                  </a:lnTo>
                  <a:lnTo>
                    <a:pt x="1144" y="3422"/>
                  </a:lnTo>
                  <a:lnTo>
                    <a:pt x="1117" y="3410"/>
                  </a:lnTo>
                  <a:lnTo>
                    <a:pt x="1094" y="3393"/>
                  </a:lnTo>
                  <a:lnTo>
                    <a:pt x="1073" y="3372"/>
                  </a:lnTo>
                  <a:lnTo>
                    <a:pt x="1056" y="3349"/>
                  </a:lnTo>
                  <a:lnTo>
                    <a:pt x="1045" y="3323"/>
                  </a:lnTo>
                  <a:lnTo>
                    <a:pt x="1037" y="3294"/>
                  </a:lnTo>
                  <a:lnTo>
                    <a:pt x="1033" y="3263"/>
                  </a:lnTo>
                  <a:lnTo>
                    <a:pt x="1037" y="3233"/>
                  </a:lnTo>
                  <a:lnTo>
                    <a:pt x="1045" y="3205"/>
                  </a:lnTo>
                  <a:lnTo>
                    <a:pt x="1056" y="3179"/>
                  </a:lnTo>
                  <a:lnTo>
                    <a:pt x="1073" y="3155"/>
                  </a:lnTo>
                  <a:lnTo>
                    <a:pt x="1094" y="3135"/>
                  </a:lnTo>
                  <a:lnTo>
                    <a:pt x="1117" y="3118"/>
                  </a:lnTo>
                  <a:lnTo>
                    <a:pt x="1144" y="3106"/>
                  </a:lnTo>
                  <a:lnTo>
                    <a:pt x="1172" y="3099"/>
                  </a:lnTo>
                  <a:lnTo>
                    <a:pt x="1203" y="3095"/>
                  </a:lnTo>
                  <a:lnTo>
                    <a:pt x="1540" y="3095"/>
                  </a:lnTo>
                  <a:lnTo>
                    <a:pt x="1540" y="2387"/>
                  </a:lnTo>
                  <a:lnTo>
                    <a:pt x="883" y="1491"/>
                  </a:lnTo>
                  <a:lnTo>
                    <a:pt x="832" y="1505"/>
                  </a:lnTo>
                  <a:lnTo>
                    <a:pt x="781" y="1515"/>
                  </a:lnTo>
                  <a:lnTo>
                    <a:pt x="728" y="1522"/>
                  </a:lnTo>
                  <a:lnTo>
                    <a:pt x="675" y="1524"/>
                  </a:lnTo>
                  <a:lnTo>
                    <a:pt x="610" y="1521"/>
                  </a:lnTo>
                  <a:lnTo>
                    <a:pt x="548" y="1511"/>
                  </a:lnTo>
                  <a:lnTo>
                    <a:pt x="486" y="1497"/>
                  </a:lnTo>
                  <a:lnTo>
                    <a:pt x="427" y="1477"/>
                  </a:lnTo>
                  <a:lnTo>
                    <a:pt x="371" y="1451"/>
                  </a:lnTo>
                  <a:lnTo>
                    <a:pt x="318" y="1420"/>
                  </a:lnTo>
                  <a:lnTo>
                    <a:pt x="267" y="1386"/>
                  </a:lnTo>
                  <a:lnTo>
                    <a:pt x="220" y="1347"/>
                  </a:lnTo>
                  <a:lnTo>
                    <a:pt x="177" y="1304"/>
                  </a:lnTo>
                  <a:lnTo>
                    <a:pt x="138" y="1258"/>
                  </a:lnTo>
                  <a:lnTo>
                    <a:pt x="103" y="1206"/>
                  </a:lnTo>
                  <a:lnTo>
                    <a:pt x="73" y="1153"/>
                  </a:lnTo>
                  <a:lnTo>
                    <a:pt x="47" y="1097"/>
                  </a:lnTo>
                  <a:lnTo>
                    <a:pt x="27" y="1038"/>
                  </a:lnTo>
                  <a:lnTo>
                    <a:pt x="12" y="977"/>
                  </a:lnTo>
                  <a:lnTo>
                    <a:pt x="3" y="914"/>
                  </a:lnTo>
                  <a:lnTo>
                    <a:pt x="0" y="850"/>
                  </a:lnTo>
                  <a:lnTo>
                    <a:pt x="3" y="785"/>
                  </a:lnTo>
                  <a:lnTo>
                    <a:pt x="12" y="721"/>
                  </a:lnTo>
                  <a:lnTo>
                    <a:pt x="27" y="661"/>
                  </a:lnTo>
                  <a:lnTo>
                    <a:pt x="47" y="601"/>
                  </a:lnTo>
                  <a:lnTo>
                    <a:pt x="73" y="545"/>
                  </a:lnTo>
                  <a:lnTo>
                    <a:pt x="103" y="492"/>
                  </a:lnTo>
                  <a:lnTo>
                    <a:pt x="138" y="442"/>
                  </a:lnTo>
                  <a:lnTo>
                    <a:pt x="177" y="395"/>
                  </a:lnTo>
                  <a:lnTo>
                    <a:pt x="220" y="352"/>
                  </a:lnTo>
                  <a:lnTo>
                    <a:pt x="267" y="312"/>
                  </a:lnTo>
                  <a:lnTo>
                    <a:pt x="318" y="278"/>
                  </a:lnTo>
                  <a:lnTo>
                    <a:pt x="371" y="247"/>
                  </a:lnTo>
                  <a:lnTo>
                    <a:pt x="427" y="222"/>
                  </a:lnTo>
                  <a:lnTo>
                    <a:pt x="486" y="201"/>
                  </a:lnTo>
                  <a:lnTo>
                    <a:pt x="548" y="187"/>
                  </a:lnTo>
                  <a:lnTo>
                    <a:pt x="610" y="179"/>
                  </a:lnTo>
                  <a:lnTo>
                    <a:pt x="675" y="175"/>
                  </a:lnTo>
                  <a:lnTo>
                    <a:pt x="739" y="177"/>
                  </a:lnTo>
                  <a:lnTo>
                    <a:pt x="800" y="187"/>
                  </a:lnTo>
                  <a:lnTo>
                    <a:pt x="860" y="200"/>
                  </a:lnTo>
                  <a:lnTo>
                    <a:pt x="917" y="220"/>
                  </a:lnTo>
                  <a:lnTo>
                    <a:pt x="973" y="244"/>
                  </a:lnTo>
                  <a:lnTo>
                    <a:pt x="1025" y="272"/>
                  </a:lnTo>
                  <a:lnTo>
                    <a:pt x="1075" y="306"/>
                  </a:lnTo>
                  <a:lnTo>
                    <a:pt x="1121" y="343"/>
                  </a:lnTo>
                  <a:lnTo>
                    <a:pt x="1164" y="384"/>
                  </a:lnTo>
                  <a:lnTo>
                    <a:pt x="1203" y="429"/>
                  </a:lnTo>
                  <a:lnTo>
                    <a:pt x="1238" y="477"/>
                  </a:lnTo>
                  <a:lnTo>
                    <a:pt x="1269" y="528"/>
                  </a:lnTo>
                  <a:lnTo>
                    <a:pt x="1296" y="582"/>
                  </a:lnTo>
                  <a:lnTo>
                    <a:pt x="1317" y="639"/>
                  </a:lnTo>
                  <a:lnTo>
                    <a:pt x="1333" y="697"/>
                  </a:lnTo>
                  <a:lnTo>
                    <a:pt x="2168" y="697"/>
                  </a:lnTo>
                  <a:lnTo>
                    <a:pt x="2325" y="383"/>
                  </a:lnTo>
                  <a:lnTo>
                    <a:pt x="2340" y="361"/>
                  </a:lnTo>
                  <a:lnTo>
                    <a:pt x="2358" y="341"/>
                  </a:lnTo>
                  <a:lnTo>
                    <a:pt x="2747" y="27"/>
                  </a:lnTo>
                  <a:lnTo>
                    <a:pt x="2768" y="14"/>
                  </a:lnTo>
                  <a:lnTo>
                    <a:pt x="2791" y="4"/>
                  </a:lnTo>
                  <a:lnTo>
                    <a:pt x="28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8226106" y="4582581"/>
            <a:ext cx="652973" cy="652973"/>
            <a:chOff x="8226659" y="4582880"/>
            <a:chExt cx="653143" cy="653143"/>
          </a:xfrm>
        </p:grpSpPr>
        <p:sp>
          <p:nvSpPr>
            <p:cNvPr id="15" name="Oval 14"/>
            <p:cNvSpPr/>
            <p:nvPr/>
          </p:nvSpPr>
          <p:spPr>
            <a:xfrm>
              <a:off x="8226659" y="4582880"/>
              <a:ext cx="653143" cy="653143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grpSp>
          <p:nvGrpSpPr>
            <p:cNvPr id="51" name="Group 30"/>
            <p:cNvGrpSpPr>
              <a:grpSpLocks noChangeAspect="1"/>
            </p:cNvGrpSpPr>
            <p:nvPr/>
          </p:nvGrpSpPr>
          <p:grpSpPr bwMode="auto">
            <a:xfrm>
              <a:off x="8427258" y="4758183"/>
              <a:ext cx="251945" cy="302536"/>
              <a:chOff x="6479" y="445"/>
              <a:chExt cx="249" cy="299"/>
            </a:xfrm>
            <a:solidFill>
              <a:schemeClr val="bg1"/>
            </a:solidFill>
          </p:grpSpPr>
          <p:sp>
            <p:nvSpPr>
              <p:cNvPr id="54" name="Freeform 32"/>
              <p:cNvSpPr>
                <a:spLocks noEditPoints="1"/>
              </p:cNvSpPr>
              <p:nvPr/>
            </p:nvSpPr>
            <p:spPr bwMode="auto">
              <a:xfrm>
                <a:off x="6479" y="445"/>
                <a:ext cx="249" cy="299"/>
              </a:xfrm>
              <a:custGeom>
                <a:avLst/>
                <a:gdLst>
                  <a:gd name="T0" fmla="*/ 1120 w 2739"/>
                  <a:gd name="T1" fmla="*/ 927 h 3287"/>
                  <a:gd name="T2" fmla="*/ 838 w 2739"/>
                  <a:gd name="T3" fmla="*/ 1041 h 3287"/>
                  <a:gd name="T4" fmla="*/ 604 w 2739"/>
                  <a:gd name="T5" fmla="*/ 1229 h 3287"/>
                  <a:gd name="T6" fmla="*/ 433 w 2739"/>
                  <a:gd name="T7" fmla="*/ 1477 h 3287"/>
                  <a:gd name="T8" fmla="*/ 341 w 2739"/>
                  <a:gd name="T9" fmla="*/ 1770 h 3287"/>
                  <a:gd name="T10" fmla="*/ 341 w 2739"/>
                  <a:gd name="T11" fmla="*/ 2088 h 3287"/>
                  <a:gd name="T12" fmla="*/ 433 w 2739"/>
                  <a:gd name="T13" fmla="*/ 2381 h 3287"/>
                  <a:gd name="T14" fmla="*/ 604 w 2739"/>
                  <a:gd name="T15" fmla="*/ 2630 h 3287"/>
                  <a:gd name="T16" fmla="*/ 838 w 2739"/>
                  <a:gd name="T17" fmla="*/ 2817 h 3287"/>
                  <a:gd name="T18" fmla="*/ 1120 w 2739"/>
                  <a:gd name="T19" fmla="*/ 2931 h 3287"/>
                  <a:gd name="T20" fmla="*/ 1436 w 2739"/>
                  <a:gd name="T21" fmla="*/ 2955 h 3287"/>
                  <a:gd name="T22" fmla="*/ 1737 w 2739"/>
                  <a:gd name="T23" fmla="*/ 2885 h 3287"/>
                  <a:gd name="T24" fmla="*/ 1997 w 2739"/>
                  <a:gd name="T25" fmla="*/ 2732 h 3287"/>
                  <a:gd name="T26" fmla="*/ 2201 w 2739"/>
                  <a:gd name="T27" fmla="*/ 2512 h 3287"/>
                  <a:gd name="T28" fmla="*/ 2335 w 2739"/>
                  <a:gd name="T29" fmla="*/ 2239 h 3287"/>
                  <a:gd name="T30" fmla="*/ 2382 w 2739"/>
                  <a:gd name="T31" fmla="*/ 1929 h 3287"/>
                  <a:gd name="T32" fmla="*/ 2335 w 2739"/>
                  <a:gd name="T33" fmla="*/ 1619 h 3287"/>
                  <a:gd name="T34" fmla="*/ 2201 w 2739"/>
                  <a:gd name="T35" fmla="*/ 1347 h 3287"/>
                  <a:gd name="T36" fmla="*/ 1997 w 2739"/>
                  <a:gd name="T37" fmla="*/ 1127 h 3287"/>
                  <a:gd name="T38" fmla="*/ 1737 w 2739"/>
                  <a:gd name="T39" fmla="*/ 974 h 3287"/>
                  <a:gd name="T40" fmla="*/ 1436 w 2739"/>
                  <a:gd name="T41" fmla="*/ 903 h 3287"/>
                  <a:gd name="T42" fmla="*/ 1861 w 2739"/>
                  <a:gd name="T43" fmla="*/ 3 h 3287"/>
                  <a:gd name="T44" fmla="*/ 1947 w 2739"/>
                  <a:gd name="T45" fmla="*/ 61 h 3287"/>
                  <a:gd name="T46" fmla="*/ 1971 w 2739"/>
                  <a:gd name="T47" fmla="*/ 310 h 3287"/>
                  <a:gd name="T48" fmla="*/ 1931 w 2739"/>
                  <a:gd name="T49" fmla="*/ 408 h 3287"/>
                  <a:gd name="T50" fmla="*/ 1833 w 2739"/>
                  <a:gd name="T51" fmla="*/ 450 h 3287"/>
                  <a:gd name="T52" fmla="*/ 1840 w 2739"/>
                  <a:gd name="T53" fmla="*/ 662 h 3287"/>
                  <a:gd name="T54" fmla="*/ 2271 w 2739"/>
                  <a:gd name="T55" fmla="*/ 542 h 3287"/>
                  <a:gd name="T56" fmla="*/ 2396 w 2739"/>
                  <a:gd name="T57" fmla="*/ 471 h 3287"/>
                  <a:gd name="T58" fmla="*/ 2535 w 2739"/>
                  <a:gd name="T59" fmla="*/ 471 h 3287"/>
                  <a:gd name="T60" fmla="*/ 2659 w 2739"/>
                  <a:gd name="T61" fmla="*/ 542 h 3287"/>
                  <a:gd name="T62" fmla="*/ 2730 w 2739"/>
                  <a:gd name="T63" fmla="*/ 666 h 3287"/>
                  <a:gd name="T64" fmla="*/ 2730 w 2739"/>
                  <a:gd name="T65" fmla="*/ 806 h 3287"/>
                  <a:gd name="T66" fmla="*/ 2659 w 2739"/>
                  <a:gd name="T67" fmla="*/ 930 h 3287"/>
                  <a:gd name="T68" fmla="*/ 2580 w 2739"/>
                  <a:gd name="T69" fmla="*/ 1351 h 3287"/>
                  <a:gd name="T70" fmla="*/ 2685 w 2739"/>
                  <a:gd name="T71" fmla="*/ 1670 h 3287"/>
                  <a:gd name="T72" fmla="*/ 2707 w 2739"/>
                  <a:gd name="T73" fmla="*/ 2022 h 3287"/>
                  <a:gd name="T74" fmla="*/ 2636 w 2739"/>
                  <a:gd name="T75" fmla="*/ 2375 h 3287"/>
                  <a:gd name="T76" fmla="*/ 2479 w 2739"/>
                  <a:gd name="T77" fmla="*/ 2688 h 3287"/>
                  <a:gd name="T78" fmla="*/ 2249 w 2739"/>
                  <a:gd name="T79" fmla="*/ 2949 h 3287"/>
                  <a:gd name="T80" fmla="*/ 1962 w 2739"/>
                  <a:gd name="T81" fmla="*/ 3143 h 3287"/>
                  <a:gd name="T82" fmla="*/ 1628 w 2739"/>
                  <a:gd name="T83" fmla="*/ 3260 h 3287"/>
                  <a:gd name="T84" fmla="*/ 1262 w 2739"/>
                  <a:gd name="T85" fmla="*/ 3284 h 3287"/>
                  <a:gd name="T86" fmla="*/ 911 w 2739"/>
                  <a:gd name="T87" fmla="*/ 3213 h 3287"/>
                  <a:gd name="T88" fmla="*/ 599 w 2739"/>
                  <a:gd name="T89" fmla="*/ 3055 h 3287"/>
                  <a:gd name="T90" fmla="*/ 338 w 2739"/>
                  <a:gd name="T91" fmla="*/ 2825 h 3287"/>
                  <a:gd name="T92" fmla="*/ 144 w 2739"/>
                  <a:gd name="T93" fmla="*/ 2537 h 3287"/>
                  <a:gd name="T94" fmla="*/ 28 w 2739"/>
                  <a:gd name="T95" fmla="*/ 2202 h 3287"/>
                  <a:gd name="T96" fmla="*/ 3 w 2739"/>
                  <a:gd name="T97" fmla="*/ 1839 h 3287"/>
                  <a:gd name="T98" fmla="*/ 71 w 2739"/>
                  <a:gd name="T99" fmla="*/ 1495 h 3287"/>
                  <a:gd name="T100" fmla="*/ 220 w 2739"/>
                  <a:gd name="T101" fmla="*/ 1189 h 3287"/>
                  <a:gd name="T102" fmla="*/ 438 w 2739"/>
                  <a:gd name="T103" fmla="*/ 931 h 3287"/>
                  <a:gd name="T104" fmla="*/ 714 w 2739"/>
                  <a:gd name="T105" fmla="*/ 734 h 3287"/>
                  <a:gd name="T106" fmla="*/ 1034 w 2739"/>
                  <a:gd name="T107" fmla="*/ 611 h 3287"/>
                  <a:gd name="T108" fmla="*/ 824 w 2739"/>
                  <a:gd name="T109" fmla="*/ 438 h 3287"/>
                  <a:gd name="T110" fmla="*/ 750 w 2739"/>
                  <a:gd name="T111" fmla="*/ 364 h 3287"/>
                  <a:gd name="T112" fmla="*/ 742 w 2739"/>
                  <a:gd name="T113" fmla="*/ 110 h 3287"/>
                  <a:gd name="T114" fmla="*/ 801 w 2739"/>
                  <a:gd name="T115" fmla="*/ 23 h 3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739" h="3287">
                    <a:moveTo>
                      <a:pt x="1355" y="900"/>
                    </a:moveTo>
                    <a:lnTo>
                      <a:pt x="1275" y="903"/>
                    </a:lnTo>
                    <a:lnTo>
                      <a:pt x="1196" y="913"/>
                    </a:lnTo>
                    <a:lnTo>
                      <a:pt x="1120" y="927"/>
                    </a:lnTo>
                    <a:lnTo>
                      <a:pt x="1046" y="948"/>
                    </a:lnTo>
                    <a:lnTo>
                      <a:pt x="974" y="974"/>
                    </a:lnTo>
                    <a:lnTo>
                      <a:pt x="904" y="1005"/>
                    </a:lnTo>
                    <a:lnTo>
                      <a:pt x="838" y="1041"/>
                    </a:lnTo>
                    <a:lnTo>
                      <a:pt x="774" y="1082"/>
                    </a:lnTo>
                    <a:lnTo>
                      <a:pt x="714" y="1127"/>
                    </a:lnTo>
                    <a:lnTo>
                      <a:pt x="657" y="1176"/>
                    </a:lnTo>
                    <a:lnTo>
                      <a:pt x="604" y="1229"/>
                    </a:lnTo>
                    <a:lnTo>
                      <a:pt x="555" y="1286"/>
                    </a:lnTo>
                    <a:lnTo>
                      <a:pt x="510" y="1347"/>
                    </a:lnTo>
                    <a:lnTo>
                      <a:pt x="470" y="1411"/>
                    </a:lnTo>
                    <a:lnTo>
                      <a:pt x="433" y="1477"/>
                    </a:lnTo>
                    <a:lnTo>
                      <a:pt x="402" y="1547"/>
                    </a:lnTo>
                    <a:lnTo>
                      <a:pt x="376" y="1619"/>
                    </a:lnTo>
                    <a:lnTo>
                      <a:pt x="356" y="1694"/>
                    </a:lnTo>
                    <a:lnTo>
                      <a:pt x="341" y="1770"/>
                    </a:lnTo>
                    <a:lnTo>
                      <a:pt x="331" y="1849"/>
                    </a:lnTo>
                    <a:lnTo>
                      <a:pt x="328" y="1929"/>
                    </a:lnTo>
                    <a:lnTo>
                      <a:pt x="331" y="2010"/>
                    </a:lnTo>
                    <a:lnTo>
                      <a:pt x="341" y="2088"/>
                    </a:lnTo>
                    <a:lnTo>
                      <a:pt x="356" y="2165"/>
                    </a:lnTo>
                    <a:lnTo>
                      <a:pt x="376" y="2239"/>
                    </a:lnTo>
                    <a:lnTo>
                      <a:pt x="402" y="2312"/>
                    </a:lnTo>
                    <a:lnTo>
                      <a:pt x="433" y="2381"/>
                    </a:lnTo>
                    <a:lnTo>
                      <a:pt x="470" y="2448"/>
                    </a:lnTo>
                    <a:lnTo>
                      <a:pt x="510" y="2512"/>
                    </a:lnTo>
                    <a:lnTo>
                      <a:pt x="555" y="2573"/>
                    </a:lnTo>
                    <a:lnTo>
                      <a:pt x="604" y="2630"/>
                    </a:lnTo>
                    <a:lnTo>
                      <a:pt x="657" y="2683"/>
                    </a:lnTo>
                    <a:lnTo>
                      <a:pt x="714" y="2732"/>
                    </a:lnTo>
                    <a:lnTo>
                      <a:pt x="774" y="2777"/>
                    </a:lnTo>
                    <a:lnTo>
                      <a:pt x="838" y="2817"/>
                    </a:lnTo>
                    <a:lnTo>
                      <a:pt x="904" y="2854"/>
                    </a:lnTo>
                    <a:lnTo>
                      <a:pt x="974" y="2885"/>
                    </a:lnTo>
                    <a:lnTo>
                      <a:pt x="1046" y="2911"/>
                    </a:lnTo>
                    <a:lnTo>
                      <a:pt x="1120" y="2931"/>
                    </a:lnTo>
                    <a:lnTo>
                      <a:pt x="1196" y="2946"/>
                    </a:lnTo>
                    <a:lnTo>
                      <a:pt x="1275" y="2955"/>
                    </a:lnTo>
                    <a:lnTo>
                      <a:pt x="1355" y="2958"/>
                    </a:lnTo>
                    <a:lnTo>
                      <a:pt x="1436" y="2955"/>
                    </a:lnTo>
                    <a:lnTo>
                      <a:pt x="1514" y="2946"/>
                    </a:lnTo>
                    <a:lnTo>
                      <a:pt x="1591" y="2931"/>
                    </a:lnTo>
                    <a:lnTo>
                      <a:pt x="1665" y="2911"/>
                    </a:lnTo>
                    <a:lnTo>
                      <a:pt x="1737" y="2885"/>
                    </a:lnTo>
                    <a:lnTo>
                      <a:pt x="1806" y="2854"/>
                    </a:lnTo>
                    <a:lnTo>
                      <a:pt x="1873" y="2817"/>
                    </a:lnTo>
                    <a:lnTo>
                      <a:pt x="1937" y="2777"/>
                    </a:lnTo>
                    <a:lnTo>
                      <a:pt x="1997" y="2732"/>
                    </a:lnTo>
                    <a:lnTo>
                      <a:pt x="2054" y="2683"/>
                    </a:lnTo>
                    <a:lnTo>
                      <a:pt x="2107" y="2630"/>
                    </a:lnTo>
                    <a:lnTo>
                      <a:pt x="2156" y="2573"/>
                    </a:lnTo>
                    <a:lnTo>
                      <a:pt x="2201" y="2512"/>
                    </a:lnTo>
                    <a:lnTo>
                      <a:pt x="2241" y="2448"/>
                    </a:lnTo>
                    <a:lnTo>
                      <a:pt x="2277" y="2381"/>
                    </a:lnTo>
                    <a:lnTo>
                      <a:pt x="2309" y="2312"/>
                    </a:lnTo>
                    <a:lnTo>
                      <a:pt x="2335" y="2239"/>
                    </a:lnTo>
                    <a:lnTo>
                      <a:pt x="2355" y="2165"/>
                    </a:lnTo>
                    <a:lnTo>
                      <a:pt x="2370" y="2088"/>
                    </a:lnTo>
                    <a:lnTo>
                      <a:pt x="2379" y="2010"/>
                    </a:lnTo>
                    <a:lnTo>
                      <a:pt x="2382" y="1929"/>
                    </a:lnTo>
                    <a:lnTo>
                      <a:pt x="2379" y="1849"/>
                    </a:lnTo>
                    <a:lnTo>
                      <a:pt x="2370" y="1770"/>
                    </a:lnTo>
                    <a:lnTo>
                      <a:pt x="2355" y="1694"/>
                    </a:lnTo>
                    <a:lnTo>
                      <a:pt x="2335" y="1619"/>
                    </a:lnTo>
                    <a:lnTo>
                      <a:pt x="2309" y="1547"/>
                    </a:lnTo>
                    <a:lnTo>
                      <a:pt x="2277" y="1477"/>
                    </a:lnTo>
                    <a:lnTo>
                      <a:pt x="2241" y="1411"/>
                    </a:lnTo>
                    <a:lnTo>
                      <a:pt x="2201" y="1347"/>
                    </a:lnTo>
                    <a:lnTo>
                      <a:pt x="2156" y="1286"/>
                    </a:lnTo>
                    <a:lnTo>
                      <a:pt x="2107" y="1229"/>
                    </a:lnTo>
                    <a:lnTo>
                      <a:pt x="2054" y="1176"/>
                    </a:lnTo>
                    <a:lnTo>
                      <a:pt x="1997" y="1127"/>
                    </a:lnTo>
                    <a:lnTo>
                      <a:pt x="1937" y="1082"/>
                    </a:lnTo>
                    <a:lnTo>
                      <a:pt x="1873" y="1041"/>
                    </a:lnTo>
                    <a:lnTo>
                      <a:pt x="1806" y="1005"/>
                    </a:lnTo>
                    <a:lnTo>
                      <a:pt x="1737" y="974"/>
                    </a:lnTo>
                    <a:lnTo>
                      <a:pt x="1665" y="948"/>
                    </a:lnTo>
                    <a:lnTo>
                      <a:pt x="1591" y="927"/>
                    </a:lnTo>
                    <a:lnTo>
                      <a:pt x="1514" y="913"/>
                    </a:lnTo>
                    <a:lnTo>
                      <a:pt x="1436" y="903"/>
                    </a:lnTo>
                    <a:lnTo>
                      <a:pt x="1355" y="900"/>
                    </a:lnTo>
                    <a:close/>
                    <a:moveTo>
                      <a:pt x="878" y="0"/>
                    </a:moveTo>
                    <a:lnTo>
                      <a:pt x="1833" y="0"/>
                    </a:lnTo>
                    <a:lnTo>
                      <a:pt x="1861" y="3"/>
                    </a:lnTo>
                    <a:lnTo>
                      <a:pt x="1887" y="11"/>
                    </a:lnTo>
                    <a:lnTo>
                      <a:pt x="1910" y="23"/>
                    </a:lnTo>
                    <a:lnTo>
                      <a:pt x="1931" y="40"/>
                    </a:lnTo>
                    <a:lnTo>
                      <a:pt x="1947" y="61"/>
                    </a:lnTo>
                    <a:lnTo>
                      <a:pt x="1960" y="84"/>
                    </a:lnTo>
                    <a:lnTo>
                      <a:pt x="1968" y="110"/>
                    </a:lnTo>
                    <a:lnTo>
                      <a:pt x="1971" y="138"/>
                    </a:lnTo>
                    <a:lnTo>
                      <a:pt x="1971" y="310"/>
                    </a:lnTo>
                    <a:lnTo>
                      <a:pt x="1968" y="338"/>
                    </a:lnTo>
                    <a:lnTo>
                      <a:pt x="1960" y="364"/>
                    </a:lnTo>
                    <a:lnTo>
                      <a:pt x="1947" y="388"/>
                    </a:lnTo>
                    <a:lnTo>
                      <a:pt x="1931" y="408"/>
                    </a:lnTo>
                    <a:lnTo>
                      <a:pt x="1910" y="425"/>
                    </a:lnTo>
                    <a:lnTo>
                      <a:pt x="1887" y="438"/>
                    </a:lnTo>
                    <a:lnTo>
                      <a:pt x="1861" y="447"/>
                    </a:lnTo>
                    <a:lnTo>
                      <a:pt x="1833" y="450"/>
                    </a:lnTo>
                    <a:lnTo>
                      <a:pt x="1691" y="450"/>
                    </a:lnTo>
                    <a:lnTo>
                      <a:pt x="1691" y="615"/>
                    </a:lnTo>
                    <a:lnTo>
                      <a:pt x="1766" y="637"/>
                    </a:lnTo>
                    <a:lnTo>
                      <a:pt x="1840" y="662"/>
                    </a:lnTo>
                    <a:lnTo>
                      <a:pt x="1912" y="692"/>
                    </a:lnTo>
                    <a:lnTo>
                      <a:pt x="1981" y="726"/>
                    </a:lnTo>
                    <a:lnTo>
                      <a:pt x="2048" y="765"/>
                    </a:lnTo>
                    <a:lnTo>
                      <a:pt x="2271" y="542"/>
                    </a:lnTo>
                    <a:lnTo>
                      <a:pt x="2300" y="517"/>
                    </a:lnTo>
                    <a:lnTo>
                      <a:pt x="2331" y="497"/>
                    </a:lnTo>
                    <a:lnTo>
                      <a:pt x="2363" y="482"/>
                    </a:lnTo>
                    <a:lnTo>
                      <a:pt x="2396" y="471"/>
                    </a:lnTo>
                    <a:lnTo>
                      <a:pt x="2431" y="464"/>
                    </a:lnTo>
                    <a:lnTo>
                      <a:pt x="2466" y="462"/>
                    </a:lnTo>
                    <a:lnTo>
                      <a:pt x="2501" y="464"/>
                    </a:lnTo>
                    <a:lnTo>
                      <a:pt x="2535" y="471"/>
                    </a:lnTo>
                    <a:lnTo>
                      <a:pt x="2569" y="482"/>
                    </a:lnTo>
                    <a:lnTo>
                      <a:pt x="2601" y="497"/>
                    </a:lnTo>
                    <a:lnTo>
                      <a:pt x="2631" y="517"/>
                    </a:lnTo>
                    <a:lnTo>
                      <a:pt x="2659" y="542"/>
                    </a:lnTo>
                    <a:lnTo>
                      <a:pt x="2684" y="570"/>
                    </a:lnTo>
                    <a:lnTo>
                      <a:pt x="2704" y="600"/>
                    </a:lnTo>
                    <a:lnTo>
                      <a:pt x="2719" y="632"/>
                    </a:lnTo>
                    <a:lnTo>
                      <a:pt x="2730" y="666"/>
                    </a:lnTo>
                    <a:lnTo>
                      <a:pt x="2737" y="700"/>
                    </a:lnTo>
                    <a:lnTo>
                      <a:pt x="2739" y="735"/>
                    </a:lnTo>
                    <a:lnTo>
                      <a:pt x="2737" y="771"/>
                    </a:lnTo>
                    <a:lnTo>
                      <a:pt x="2730" y="806"/>
                    </a:lnTo>
                    <a:lnTo>
                      <a:pt x="2719" y="839"/>
                    </a:lnTo>
                    <a:lnTo>
                      <a:pt x="2704" y="871"/>
                    </a:lnTo>
                    <a:lnTo>
                      <a:pt x="2684" y="902"/>
                    </a:lnTo>
                    <a:lnTo>
                      <a:pt x="2659" y="930"/>
                    </a:lnTo>
                    <a:lnTo>
                      <a:pt x="2454" y="1137"/>
                    </a:lnTo>
                    <a:lnTo>
                      <a:pt x="2500" y="1205"/>
                    </a:lnTo>
                    <a:lnTo>
                      <a:pt x="2542" y="1276"/>
                    </a:lnTo>
                    <a:lnTo>
                      <a:pt x="2580" y="1351"/>
                    </a:lnTo>
                    <a:lnTo>
                      <a:pt x="2614" y="1427"/>
                    </a:lnTo>
                    <a:lnTo>
                      <a:pt x="2642" y="1506"/>
                    </a:lnTo>
                    <a:lnTo>
                      <a:pt x="2666" y="1587"/>
                    </a:lnTo>
                    <a:lnTo>
                      <a:pt x="2685" y="1670"/>
                    </a:lnTo>
                    <a:lnTo>
                      <a:pt x="2699" y="1755"/>
                    </a:lnTo>
                    <a:lnTo>
                      <a:pt x="2708" y="1841"/>
                    </a:lnTo>
                    <a:lnTo>
                      <a:pt x="2711" y="1929"/>
                    </a:lnTo>
                    <a:lnTo>
                      <a:pt x="2707" y="2022"/>
                    </a:lnTo>
                    <a:lnTo>
                      <a:pt x="2698" y="2113"/>
                    </a:lnTo>
                    <a:lnTo>
                      <a:pt x="2683" y="2202"/>
                    </a:lnTo>
                    <a:lnTo>
                      <a:pt x="2662" y="2290"/>
                    </a:lnTo>
                    <a:lnTo>
                      <a:pt x="2636" y="2375"/>
                    </a:lnTo>
                    <a:lnTo>
                      <a:pt x="2604" y="2457"/>
                    </a:lnTo>
                    <a:lnTo>
                      <a:pt x="2567" y="2537"/>
                    </a:lnTo>
                    <a:lnTo>
                      <a:pt x="2525" y="2614"/>
                    </a:lnTo>
                    <a:lnTo>
                      <a:pt x="2479" y="2688"/>
                    </a:lnTo>
                    <a:lnTo>
                      <a:pt x="2428" y="2758"/>
                    </a:lnTo>
                    <a:lnTo>
                      <a:pt x="2373" y="2825"/>
                    </a:lnTo>
                    <a:lnTo>
                      <a:pt x="2314" y="2890"/>
                    </a:lnTo>
                    <a:lnTo>
                      <a:pt x="2249" y="2949"/>
                    </a:lnTo>
                    <a:lnTo>
                      <a:pt x="2183" y="3004"/>
                    </a:lnTo>
                    <a:lnTo>
                      <a:pt x="2112" y="3055"/>
                    </a:lnTo>
                    <a:lnTo>
                      <a:pt x="2039" y="3101"/>
                    </a:lnTo>
                    <a:lnTo>
                      <a:pt x="1962" y="3143"/>
                    </a:lnTo>
                    <a:lnTo>
                      <a:pt x="1882" y="3181"/>
                    </a:lnTo>
                    <a:lnTo>
                      <a:pt x="1800" y="3213"/>
                    </a:lnTo>
                    <a:lnTo>
                      <a:pt x="1715" y="3239"/>
                    </a:lnTo>
                    <a:lnTo>
                      <a:pt x="1628" y="3260"/>
                    </a:lnTo>
                    <a:lnTo>
                      <a:pt x="1539" y="3275"/>
                    </a:lnTo>
                    <a:lnTo>
                      <a:pt x="1448" y="3284"/>
                    </a:lnTo>
                    <a:lnTo>
                      <a:pt x="1355" y="3287"/>
                    </a:lnTo>
                    <a:lnTo>
                      <a:pt x="1262" y="3284"/>
                    </a:lnTo>
                    <a:lnTo>
                      <a:pt x="1171" y="3275"/>
                    </a:lnTo>
                    <a:lnTo>
                      <a:pt x="1082" y="3260"/>
                    </a:lnTo>
                    <a:lnTo>
                      <a:pt x="995" y="3239"/>
                    </a:lnTo>
                    <a:lnTo>
                      <a:pt x="911" y="3213"/>
                    </a:lnTo>
                    <a:lnTo>
                      <a:pt x="828" y="3181"/>
                    </a:lnTo>
                    <a:lnTo>
                      <a:pt x="749" y="3143"/>
                    </a:lnTo>
                    <a:lnTo>
                      <a:pt x="672" y="3101"/>
                    </a:lnTo>
                    <a:lnTo>
                      <a:pt x="599" y="3055"/>
                    </a:lnTo>
                    <a:lnTo>
                      <a:pt x="528" y="3004"/>
                    </a:lnTo>
                    <a:lnTo>
                      <a:pt x="461" y="2949"/>
                    </a:lnTo>
                    <a:lnTo>
                      <a:pt x="397" y="2890"/>
                    </a:lnTo>
                    <a:lnTo>
                      <a:pt x="338" y="2825"/>
                    </a:lnTo>
                    <a:lnTo>
                      <a:pt x="283" y="2758"/>
                    </a:lnTo>
                    <a:lnTo>
                      <a:pt x="232" y="2688"/>
                    </a:lnTo>
                    <a:lnTo>
                      <a:pt x="185" y="2614"/>
                    </a:lnTo>
                    <a:lnTo>
                      <a:pt x="144" y="2537"/>
                    </a:lnTo>
                    <a:lnTo>
                      <a:pt x="107" y="2457"/>
                    </a:lnTo>
                    <a:lnTo>
                      <a:pt x="75" y="2375"/>
                    </a:lnTo>
                    <a:lnTo>
                      <a:pt x="49" y="2290"/>
                    </a:lnTo>
                    <a:lnTo>
                      <a:pt x="28" y="2202"/>
                    </a:lnTo>
                    <a:lnTo>
                      <a:pt x="13" y="2113"/>
                    </a:lnTo>
                    <a:lnTo>
                      <a:pt x="3" y="2022"/>
                    </a:lnTo>
                    <a:lnTo>
                      <a:pt x="0" y="1929"/>
                    </a:lnTo>
                    <a:lnTo>
                      <a:pt x="3" y="1839"/>
                    </a:lnTo>
                    <a:lnTo>
                      <a:pt x="12" y="1750"/>
                    </a:lnTo>
                    <a:lnTo>
                      <a:pt x="26" y="1664"/>
                    </a:lnTo>
                    <a:lnTo>
                      <a:pt x="46" y="1578"/>
                    </a:lnTo>
                    <a:lnTo>
                      <a:pt x="71" y="1495"/>
                    </a:lnTo>
                    <a:lnTo>
                      <a:pt x="101" y="1415"/>
                    </a:lnTo>
                    <a:lnTo>
                      <a:pt x="136" y="1336"/>
                    </a:lnTo>
                    <a:lnTo>
                      <a:pt x="176" y="1261"/>
                    </a:lnTo>
                    <a:lnTo>
                      <a:pt x="220" y="1189"/>
                    </a:lnTo>
                    <a:lnTo>
                      <a:pt x="269" y="1119"/>
                    </a:lnTo>
                    <a:lnTo>
                      <a:pt x="321" y="1053"/>
                    </a:lnTo>
                    <a:lnTo>
                      <a:pt x="378" y="990"/>
                    </a:lnTo>
                    <a:lnTo>
                      <a:pt x="438" y="931"/>
                    </a:lnTo>
                    <a:lnTo>
                      <a:pt x="503" y="876"/>
                    </a:lnTo>
                    <a:lnTo>
                      <a:pt x="570" y="825"/>
                    </a:lnTo>
                    <a:lnTo>
                      <a:pt x="641" y="778"/>
                    </a:lnTo>
                    <a:lnTo>
                      <a:pt x="714" y="734"/>
                    </a:lnTo>
                    <a:lnTo>
                      <a:pt x="790" y="696"/>
                    </a:lnTo>
                    <a:lnTo>
                      <a:pt x="869" y="663"/>
                    </a:lnTo>
                    <a:lnTo>
                      <a:pt x="950" y="635"/>
                    </a:lnTo>
                    <a:lnTo>
                      <a:pt x="1034" y="611"/>
                    </a:lnTo>
                    <a:lnTo>
                      <a:pt x="1034" y="450"/>
                    </a:lnTo>
                    <a:lnTo>
                      <a:pt x="878" y="450"/>
                    </a:lnTo>
                    <a:lnTo>
                      <a:pt x="850" y="447"/>
                    </a:lnTo>
                    <a:lnTo>
                      <a:pt x="824" y="438"/>
                    </a:lnTo>
                    <a:lnTo>
                      <a:pt x="801" y="425"/>
                    </a:lnTo>
                    <a:lnTo>
                      <a:pt x="780" y="408"/>
                    </a:lnTo>
                    <a:lnTo>
                      <a:pt x="763" y="388"/>
                    </a:lnTo>
                    <a:lnTo>
                      <a:pt x="750" y="364"/>
                    </a:lnTo>
                    <a:lnTo>
                      <a:pt x="742" y="338"/>
                    </a:lnTo>
                    <a:lnTo>
                      <a:pt x="740" y="310"/>
                    </a:lnTo>
                    <a:lnTo>
                      <a:pt x="740" y="138"/>
                    </a:lnTo>
                    <a:lnTo>
                      <a:pt x="742" y="110"/>
                    </a:lnTo>
                    <a:lnTo>
                      <a:pt x="750" y="84"/>
                    </a:lnTo>
                    <a:lnTo>
                      <a:pt x="763" y="61"/>
                    </a:lnTo>
                    <a:lnTo>
                      <a:pt x="780" y="40"/>
                    </a:lnTo>
                    <a:lnTo>
                      <a:pt x="801" y="23"/>
                    </a:lnTo>
                    <a:lnTo>
                      <a:pt x="824" y="11"/>
                    </a:lnTo>
                    <a:lnTo>
                      <a:pt x="850" y="3"/>
                    </a:lnTo>
                    <a:lnTo>
                      <a:pt x="87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auto">
              <a:xfrm>
                <a:off x="6587" y="545"/>
                <a:ext cx="30" cy="90"/>
              </a:xfrm>
              <a:custGeom>
                <a:avLst/>
                <a:gdLst>
                  <a:gd name="T0" fmla="*/ 164 w 329"/>
                  <a:gd name="T1" fmla="*/ 0 h 989"/>
                  <a:gd name="T2" fmla="*/ 194 w 329"/>
                  <a:gd name="T3" fmla="*/ 2 h 989"/>
                  <a:gd name="T4" fmla="*/ 222 w 329"/>
                  <a:gd name="T5" fmla="*/ 10 h 989"/>
                  <a:gd name="T6" fmla="*/ 248 w 329"/>
                  <a:gd name="T7" fmla="*/ 22 h 989"/>
                  <a:gd name="T8" fmla="*/ 271 w 329"/>
                  <a:gd name="T9" fmla="*/ 38 h 989"/>
                  <a:gd name="T10" fmla="*/ 290 w 329"/>
                  <a:gd name="T11" fmla="*/ 58 h 989"/>
                  <a:gd name="T12" fmla="*/ 307 w 329"/>
                  <a:gd name="T13" fmla="*/ 81 h 989"/>
                  <a:gd name="T14" fmla="*/ 319 w 329"/>
                  <a:gd name="T15" fmla="*/ 106 h 989"/>
                  <a:gd name="T16" fmla="*/ 326 w 329"/>
                  <a:gd name="T17" fmla="*/ 134 h 989"/>
                  <a:gd name="T18" fmla="*/ 329 w 329"/>
                  <a:gd name="T19" fmla="*/ 164 h 989"/>
                  <a:gd name="T20" fmla="*/ 329 w 329"/>
                  <a:gd name="T21" fmla="*/ 824 h 989"/>
                  <a:gd name="T22" fmla="*/ 326 w 329"/>
                  <a:gd name="T23" fmla="*/ 854 h 989"/>
                  <a:gd name="T24" fmla="*/ 319 w 329"/>
                  <a:gd name="T25" fmla="*/ 882 h 989"/>
                  <a:gd name="T26" fmla="*/ 307 w 329"/>
                  <a:gd name="T27" fmla="*/ 908 h 989"/>
                  <a:gd name="T28" fmla="*/ 290 w 329"/>
                  <a:gd name="T29" fmla="*/ 931 h 989"/>
                  <a:gd name="T30" fmla="*/ 271 w 329"/>
                  <a:gd name="T31" fmla="*/ 950 h 989"/>
                  <a:gd name="T32" fmla="*/ 248 w 329"/>
                  <a:gd name="T33" fmla="*/ 967 h 989"/>
                  <a:gd name="T34" fmla="*/ 222 w 329"/>
                  <a:gd name="T35" fmla="*/ 979 h 989"/>
                  <a:gd name="T36" fmla="*/ 194 w 329"/>
                  <a:gd name="T37" fmla="*/ 986 h 989"/>
                  <a:gd name="T38" fmla="*/ 164 w 329"/>
                  <a:gd name="T39" fmla="*/ 989 h 989"/>
                  <a:gd name="T40" fmla="*/ 134 w 329"/>
                  <a:gd name="T41" fmla="*/ 986 h 989"/>
                  <a:gd name="T42" fmla="*/ 107 w 329"/>
                  <a:gd name="T43" fmla="*/ 979 h 989"/>
                  <a:gd name="T44" fmla="*/ 81 w 329"/>
                  <a:gd name="T45" fmla="*/ 967 h 989"/>
                  <a:gd name="T46" fmla="*/ 58 w 329"/>
                  <a:gd name="T47" fmla="*/ 950 h 989"/>
                  <a:gd name="T48" fmla="*/ 38 w 329"/>
                  <a:gd name="T49" fmla="*/ 931 h 989"/>
                  <a:gd name="T50" fmla="*/ 22 w 329"/>
                  <a:gd name="T51" fmla="*/ 908 h 989"/>
                  <a:gd name="T52" fmla="*/ 10 w 329"/>
                  <a:gd name="T53" fmla="*/ 882 h 989"/>
                  <a:gd name="T54" fmla="*/ 2 w 329"/>
                  <a:gd name="T55" fmla="*/ 854 h 989"/>
                  <a:gd name="T56" fmla="*/ 0 w 329"/>
                  <a:gd name="T57" fmla="*/ 824 h 989"/>
                  <a:gd name="T58" fmla="*/ 0 w 329"/>
                  <a:gd name="T59" fmla="*/ 164 h 989"/>
                  <a:gd name="T60" fmla="*/ 2 w 329"/>
                  <a:gd name="T61" fmla="*/ 134 h 989"/>
                  <a:gd name="T62" fmla="*/ 10 w 329"/>
                  <a:gd name="T63" fmla="*/ 106 h 989"/>
                  <a:gd name="T64" fmla="*/ 22 w 329"/>
                  <a:gd name="T65" fmla="*/ 81 h 989"/>
                  <a:gd name="T66" fmla="*/ 38 w 329"/>
                  <a:gd name="T67" fmla="*/ 58 h 989"/>
                  <a:gd name="T68" fmla="*/ 58 w 329"/>
                  <a:gd name="T69" fmla="*/ 38 h 989"/>
                  <a:gd name="T70" fmla="*/ 81 w 329"/>
                  <a:gd name="T71" fmla="*/ 22 h 989"/>
                  <a:gd name="T72" fmla="*/ 107 w 329"/>
                  <a:gd name="T73" fmla="*/ 10 h 989"/>
                  <a:gd name="T74" fmla="*/ 134 w 329"/>
                  <a:gd name="T75" fmla="*/ 2 h 989"/>
                  <a:gd name="T76" fmla="*/ 164 w 329"/>
                  <a:gd name="T77" fmla="*/ 0 h 9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9" h="989">
                    <a:moveTo>
                      <a:pt x="164" y="0"/>
                    </a:moveTo>
                    <a:lnTo>
                      <a:pt x="194" y="2"/>
                    </a:lnTo>
                    <a:lnTo>
                      <a:pt x="222" y="10"/>
                    </a:lnTo>
                    <a:lnTo>
                      <a:pt x="248" y="22"/>
                    </a:lnTo>
                    <a:lnTo>
                      <a:pt x="271" y="38"/>
                    </a:lnTo>
                    <a:lnTo>
                      <a:pt x="290" y="58"/>
                    </a:lnTo>
                    <a:lnTo>
                      <a:pt x="307" y="81"/>
                    </a:lnTo>
                    <a:lnTo>
                      <a:pt x="319" y="106"/>
                    </a:lnTo>
                    <a:lnTo>
                      <a:pt x="326" y="134"/>
                    </a:lnTo>
                    <a:lnTo>
                      <a:pt x="329" y="164"/>
                    </a:lnTo>
                    <a:lnTo>
                      <a:pt x="329" y="824"/>
                    </a:lnTo>
                    <a:lnTo>
                      <a:pt x="326" y="854"/>
                    </a:lnTo>
                    <a:lnTo>
                      <a:pt x="319" y="882"/>
                    </a:lnTo>
                    <a:lnTo>
                      <a:pt x="307" y="908"/>
                    </a:lnTo>
                    <a:lnTo>
                      <a:pt x="290" y="931"/>
                    </a:lnTo>
                    <a:lnTo>
                      <a:pt x="271" y="950"/>
                    </a:lnTo>
                    <a:lnTo>
                      <a:pt x="248" y="967"/>
                    </a:lnTo>
                    <a:lnTo>
                      <a:pt x="222" y="979"/>
                    </a:lnTo>
                    <a:lnTo>
                      <a:pt x="194" y="986"/>
                    </a:lnTo>
                    <a:lnTo>
                      <a:pt x="164" y="989"/>
                    </a:lnTo>
                    <a:lnTo>
                      <a:pt x="134" y="986"/>
                    </a:lnTo>
                    <a:lnTo>
                      <a:pt x="107" y="979"/>
                    </a:lnTo>
                    <a:lnTo>
                      <a:pt x="81" y="967"/>
                    </a:lnTo>
                    <a:lnTo>
                      <a:pt x="58" y="950"/>
                    </a:lnTo>
                    <a:lnTo>
                      <a:pt x="38" y="931"/>
                    </a:lnTo>
                    <a:lnTo>
                      <a:pt x="22" y="908"/>
                    </a:lnTo>
                    <a:lnTo>
                      <a:pt x="10" y="882"/>
                    </a:lnTo>
                    <a:lnTo>
                      <a:pt x="2" y="854"/>
                    </a:lnTo>
                    <a:lnTo>
                      <a:pt x="0" y="824"/>
                    </a:lnTo>
                    <a:lnTo>
                      <a:pt x="0" y="164"/>
                    </a:lnTo>
                    <a:lnTo>
                      <a:pt x="2" y="134"/>
                    </a:lnTo>
                    <a:lnTo>
                      <a:pt x="10" y="106"/>
                    </a:lnTo>
                    <a:lnTo>
                      <a:pt x="22" y="81"/>
                    </a:lnTo>
                    <a:lnTo>
                      <a:pt x="38" y="58"/>
                    </a:lnTo>
                    <a:lnTo>
                      <a:pt x="58" y="38"/>
                    </a:lnTo>
                    <a:lnTo>
                      <a:pt x="81" y="22"/>
                    </a:lnTo>
                    <a:lnTo>
                      <a:pt x="107" y="10"/>
                    </a:lnTo>
                    <a:lnTo>
                      <a:pt x="134" y="2"/>
                    </a:lnTo>
                    <a:lnTo>
                      <a:pt x="16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</p:grpSp>
      </p:grp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692" y="5260456"/>
            <a:ext cx="759680" cy="75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354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3324493" y="5340758"/>
            <a:ext cx="2307173" cy="769059"/>
            <a:chOff x="3323770" y="5341255"/>
            <a:chExt cx="2307774" cy="769259"/>
          </a:xfrm>
          <a:effectLst>
            <a:outerShdw blurRad="279400" dist="38100" dir="5400000" sx="103000" sy="103000" algn="tl" rotWithShape="0">
              <a:prstClr val="black">
                <a:alpha val="32000"/>
              </a:prstClr>
            </a:outerShdw>
          </a:effectLst>
        </p:grpSpPr>
        <p:sp>
          <p:nvSpPr>
            <p:cNvPr id="4" name="Rectangle 3"/>
            <p:cNvSpPr/>
            <p:nvPr/>
          </p:nvSpPr>
          <p:spPr>
            <a:xfrm rot="5400000">
              <a:off x="3708399" y="4956628"/>
              <a:ext cx="769257" cy="153851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6" name="Right Triangle 5"/>
            <p:cNvSpPr/>
            <p:nvPr/>
          </p:nvSpPr>
          <p:spPr>
            <a:xfrm flipV="1">
              <a:off x="4862285" y="5341255"/>
              <a:ext cx="769259" cy="769257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631666" y="3033582"/>
            <a:ext cx="2307173" cy="769059"/>
            <a:chOff x="5631544" y="3033478"/>
            <a:chExt cx="2307774" cy="769259"/>
          </a:xfrm>
          <a:solidFill>
            <a:schemeClr val="accent2"/>
          </a:solidFill>
          <a:effectLst>
            <a:outerShdw blurRad="279400" dist="38100" dir="5400000" sx="103000" sy="103000" algn="tl" rotWithShape="0">
              <a:prstClr val="black">
                <a:alpha val="32000"/>
              </a:prstClr>
            </a:outerShdw>
          </a:effectLst>
        </p:grpSpPr>
        <p:sp>
          <p:nvSpPr>
            <p:cNvPr id="9" name="Rectangle 8"/>
            <p:cNvSpPr/>
            <p:nvPr/>
          </p:nvSpPr>
          <p:spPr>
            <a:xfrm rot="5400000">
              <a:off x="6016173" y="2648851"/>
              <a:ext cx="769257" cy="15385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10" name="Right Triangle 9"/>
            <p:cNvSpPr/>
            <p:nvPr/>
          </p:nvSpPr>
          <p:spPr>
            <a:xfrm flipV="1">
              <a:off x="7170059" y="3033478"/>
              <a:ext cx="769259" cy="76925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938839" y="726405"/>
            <a:ext cx="2307173" cy="769059"/>
            <a:chOff x="7939318" y="725700"/>
            <a:chExt cx="2307774" cy="769259"/>
          </a:xfrm>
          <a:solidFill>
            <a:schemeClr val="accent4"/>
          </a:solidFill>
          <a:effectLst>
            <a:outerShdw blurRad="279400" dist="38100" dir="5400000" sx="103000" sy="103000" algn="tl" rotWithShape="0">
              <a:prstClr val="black">
                <a:alpha val="32000"/>
              </a:prstClr>
            </a:outerShdw>
          </a:effectLst>
        </p:grpSpPr>
        <p:sp>
          <p:nvSpPr>
            <p:cNvPr id="13" name="Rectangle 12"/>
            <p:cNvSpPr/>
            <p:nvPr/>
          </p:nvSpPr>
          <p:spPr>
            <a:xfrm rot="5400000">
              <a:off x="8323947" y="341073"/>
              <a:ext cx="769257" cy="15385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14" name="Right Triangle 13"/>
            <p:cNvSpPr/>
            <p:nvPr/>
          </p:nvSpPr>
          <p:spPr>
            <a:xfrm flipV="1">
              <a:off x="9477833" y="725700"/>
              <a:ext cx="769259" cy="76925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9476956" y="894"/>
            <a:ext cx="769057" cy="72550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5873991" y="1716024"/>
            <a:ext cx="1096994" cy="1096994"/>
          </a:xfrm>
          <a:prstGeom prst="roundRect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545054" y="4023201"/>
            <a:ext cx="1096994" cy="1096994"/>
          </a:xfrm>
          <a:prstGeom prst="round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10089" y="3789089"/>
            <a:ext cx="33246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dirty="0"/>
              <a:t>B</a:t>
            </a:r>
            <a:r>
              <a:rPr lang="en-US" dirty="0" smtClean="0"/>
              <a:t>etter communication, less misunderstanding!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133600" y="1935692"/>
            <a:ext cx="35677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126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Saving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time!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N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ever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running after schedules</a:t>
            </a:r>
            <a:endParaRPr lang="en-US" sz="1799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143657" y="4248619"/>
            <a:ext cx="46673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/>
              <a:t>Delegate meaningful work, </a:t>
            </a:r>
            <a:r>
              <a:rPr lang="en-US" dirty="0" smtClean="0"/>
              <a:t>students know </a:t>
            </a:r>
            <a:r>
              <a:rPr lang="en-US" dirty="0"/>
              <a:t>exactly what is expected </a:t>
            </a:r>
            <a:r>
              <a:rPr lang="en-US" dirty="0" smtClean="0"/>
              <a:t>from them and </a:t>
            </a:r>
            <a:r>
              <a:rPr lang="en-US" dirty="0"/>
              <a:t>can study more </a:t>
            </a:r>
            <a:r>
              <a:rPr lang="en-US" dirty="0" smtClean="0"/>
              <a:t>efficient.</a:t>
            </a:r>
            <a:endParaRPr lang="nl-NL" dirty="0"/>
          </a:p>
        </p:txBody>
      </p:sp>
      <p:sp>
        <p:nvSpPr>
          <p:cNvPr id="44" name="Rectangle 43"/>
          <p:cNvSpPr/>
          <p:nvPr/>
        </p:nvSpPr>
        <p:spPr>
          <a:xfrm>
            <a:off x="9455319" y="1974073"/>
            <a:ext cx="27366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dirty="0"/>
              <a:t>Provide a better feedback</a:t>
            </a:r>
            <a:endParaRPr lang="en-US" sz="1799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Group 4"/>
          <p:cNvGrpSpPr>
            <a:grpSpLocks noChangeAspect="1"/>
          </p:cNvGrpSpPr>
          <p:nvPr/>
        </p:nvGrpSpPr>
        <p:grpSpPr bwMode="auto">
          <a:xfrm>
            <a:off x="3816807" y="4267048"/>
            <a:ext cx="553489" cy="609302"/>
            <a:chOff x="889" y="817"/>
            <a:chExt cx="714" cy="786"/>
          </a:xfrm>
          <a:solidFill>
            <a:schemeClr val="bg1"/>
          </a:solidFill>
        </p:grpSpPr>
        <p:sp>
          <p:nvSpPr>
            <p:cNvPr id="49" name="Freeform 6"/>
            <p:cNvSpPr>
              <a:spLocks/>
            </p:cNvSpPr>
            <p:nvPr/>
          </p:nvSpPr>
          <p:spPr bwMode="auto">
            <a:xfrm>
              <a:off x="972" y="817"/>
              <a:ext cx="169" cy="169"/>
            </a:xfrm>
            <a:custGeom>
              <a:avLst/>
              <a:gdLst>
                <a:gd name="T0" fmla="*/ 423 w 847"/>
                <a:gd name="T1" fmla="*/ 0 h 845"/>
                <a:gd name="T2" fmla="*/ 423 w 847"/>
                <a:gd name="T3" fmla="*/ 0 h 845"/>
                <a:gd name="T4" fmla="*/ 476 w 847"/>
                <a:gd name="T5" fmla="*/ 3 h 845"/>
                <a:gd name="T6" fmla="*/ 527 w 847"/>
                <a:gd name="T7" fmla="*/ 13 h 845"/>
                <a:gd name="T8" fmla="*/ 577 w 847"/>
                <a:gd name="T9" fmla="*/ 29 h 845"/>
                <a:gd name="T10" fmla="*/ 623 w 847"/>
                <a:gd name="T11" fmla="*/ 49 h 845"/>
                <a:gd name="T12" fmla="*/ 665 w 847"/>
                <a:gd name="T13" fmla="*/ 76 h 845"/>
                <a:gd name="T14" fmla="*/ 705 w 847"/>
                <a:gd name="T15" fmla="*/ 106 h 845"/>
                <a:gd name="T16" fmla="*/ 740 w 847"/>
                <a:gd name="T17" fmla="*/ 142 h 845"/>
                <a:gd name="T18" fmla="*/ 770 w 847"/>
                <a:gd name="T19" fmla="*/ 181 h 845"/>
                <a:gd name="T20" fmla="*/ 797 w 847"/>
                <a:gd name="T21" fmla="*/ 223 h 845"/>
                <a:gd name="T22" fmla="*/ 819 w 847"/>
                <a:gd name="T23" fmla="*/ 269 h 845"/>
                <a:gd name="T24" fmla="*/ 833 w 847"/>
                <a:gd name="T25" fmla="*/ 319 h 845"/>
                <a:gd name="T26" fmla="*/ 843 w 847"/>
                <a:gd name="T27" fmla="*/ 370 h 845"/>
                <a:gd name="T28" fmla="*/ 847 w 847"/>
                <a:gd name="T29" fmla="*/ 423 h 845"/>
                <a:gd name="T30" fmla="*/ 843 w 847"/>
                <a:gd name="T31" fmla="*/ 476 h 845"/>
                <a:gd name="T32" fmla="*/ 833 w 847"/>
                <a:gd name="T33" fmla="*/ 527 h 845"/>
                <a:gd name="T34" fmla="*/ 819 w 847"/>
                <a:gd name="T35" fmla="*/ 575 h 845"/>
                <a:gd name="T36" fmla="*/ 797 w 847"/>
                <a:gd name="T37" fmla="*/ 621 h 845"/>
                <a:gd name="T38" fmla="*/ 770 w 847"/>
                <a:gd name="T39" fmla="*/ 665 h 845"/>
                <a:gd name="T40" fmla="*/ 740 w 847"/>
                <a:gd name="T41" fmla="*/ 703 h 845"/>
                <a:gd name="T42" fmla="*/ 705 w 847"/>
                <a:gd name="T43" fmla="*/ 739 h 845"/>
                <a:gd name="T44" fmla="*/ 665 w 847"/>
                <a:gd name="T45" fmla="*/ 770 h 845"/>
                <a:gd name="T46" fmla="*/ 623 w 847"/>
                <a:gd name="T47" fmla="*/ 797 h 845"/>
                <a:gd name="T48" fmla="*/ 577 w 847"/>
                <a:gd name="T49" fmla="*/ 817 h 845"/>
                <a:gd name="T50" fmla="*/ 527 w 847"/>
                <a:gd name="T51" fmla="*/ 833 h 845"/>
                <a:gd name="T52" fmla="*/ 476 w 847"/>
                <a:gd name="T53" fmla="*/ 843 h 845"/>
                <a:gd name="T54" fmla="*/ 423 w 847"/>
                <a:gd name="T55" fmla="*/ 845 h 845"/>
                <a:gd name="T56" fmla="*/ 369 w 847"/>
                <a:gd name="T57" fmla="*/ 843 h 845"/>
                <a:gd name="T58" fmla="*/ 318 w 847"/>
                <a:gd name="T59" fmla="*/ 833 h 845"/>
                <a:gd name="T60" fmla="*/ 270 w 847"/>
                <a:gd name="T61" fmla="*/ 817 h 845"/>
                <a:gd name="T62" fmla="*/ 224 w 847"/>
                <a:gd name="T63" fmla="*/ 797 h 845"/>
                <a:gd name="T64" fmla="*/ 181 w 847"/>
                <a:gd name="T65" fmla="*/ 770 h 845"/>
                <a:gd name="T66" fmla="*/ 141 w 847"/>
                <a:gd name="T67" fmla="*/ 739 h 845"/>
                <a:gd name="T68" fmla="*/ 106 w 847"/>
                <a:gd name="T69" fmla="*/ 703 h 845"/>
                <a:gd name="T70" fmla="*/ 75 w 847"/>
                <a:gd name="T71" fmla="*/ 665 h 845"/>
                <a:gd name="T72" fmla="*/ 49 w 847"/>
                <a:gd name="T73" fmla="*/ 621 h 845"/>
                <a:gd name="T74" fmla="*/ 27 w 847"/>
                <a:gd name="T75" fmla="*/ 575 h 845"/>
                <a:gd name="T76" fmla="*/ 12 w 847"/>
                <a:gd name="T77" fmla="*/ 527 h 845"/>
                <a:gd name="T78" fmla="*/ 2 w 847"/>
                <a:gd name="T79" fmla="*/ 476 h 845"/>
                <a:gd name="T80" fmla="*/ 0 w 847"/>
                <a:gd name="T81" fmla="*/ 423 h 845"/>
                <a:gd name="T82" fmla="*/ 2 w 847"/>
                <a:gd name="T83" fmla="*/ 370 h 845"/>
                <a:gd name="T84" fmla="*/ 12 w 847"/>
                <a:gd name="T85" fmla="*/ 319 h 845"/>
                <a:gd name="T86" fmla="*/ 27 w 847"/>
                <a:gd name="T87" fmla="*/ 269 h 845"/>
                <a:gd name="T88" fmla="*/ 49 w 847"/>
                <a:gd name="T89" fmla="*/ 223 h 845"/>
                <a:gd name="T90" fmla="*/ 75 w 847"/>
                <a:gd name="T91" fmla="*/ 181 h 845"/>
                <a:gd name="T92" fmla="*/ 106 w 847"/>
                <a:gd name="T93" fmla="*/ 142 h 845"/>
                <a:gd name="T94" fmla="*/ 141 w 847"/>
                <a:gd name="T95" fmla="*/ 106 h 845"/>
                <a:gd name="T96" fmla="*/ 181 w 847"/>
                <a:gd name="T97" fmla="*/ 76 h 845"/>
                <a:gd name="T98" fmla="*/ 224 w 847"/>
                <a:gd name="T99" fmla="*/ 49 h 845"/>
                <a:gd name="T100" fmla="*/ 270 w 847"/>
                <a:gd name="T101" fmla="*/ 29 h 845"/>
                <a:gd name="T102" fmla="*/ 318 w 847"/>
                <a:gd name="T103" fmla="*/ 13 h 845"/>
                <a:gd name="T104" fmla="*/ 369 w 847"/>
                <a:gd name="T105" fmla="*/ 3 h 845"/>
                <a:gd name="T106" fmla="*/ 423 w 847"/>
                <a:gd name="T107" fmla="*/ 0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47" h="845">
                  <a:moveTo>
                    <a:pt x="423" y="0"/>
                  </a:moveTo>
                  <a:lnTo>
                    <a:pt x="423" y="0"/>
                  </a:lnTo>
                  <a:lnTo>
                    <a:pt x="476" y="3"/>
                  </a:lnTo>
                  <a:lnTo>
                    <a:pt x="527" y="13"/>
                  </a:lnTo>
                  <a:lnTo>
                    <a:pt x="577" y="29"/>
                  </a:lnTo>
                  <a:lnTo>
                    <a:pt x="623" y="49"/>
                  </a:lnTo>
                  <a:lnTo>
                    <a:pt x="665" y="76"/>
                  </a:lnTo>
                  <a:lnTo>
                    <a:pt x="705" y="106"/>
                  </a:lnTo>
                  <a:lnTo>
                    <a:pt x="740" y="142"/>
                  </a:lnTo>
                  <a:lnTo>
                    <a:pt x="770" y="181"/>
                  </a:lnTo>
                  <a:lnTo>
                    <a:pt x="797" y="223"/>
                  </a:lnTo>
                  <a:lnTo>
                    <a:pt x="819" y="269"/>
                  </a:lnTo>
                  <a:lnTo>
                    <a:pt x="833" y="319"/>
                  </a:lnTo>
                  <a:lnTo>
                    <a:pt x="843" y="370"/>
                  </a:lnTo>
                  <a:lnTo>
                    <a:pt x="847" y="423"/>
                  </a:lnTo>
                  <a:lnTo>
                    <a:pt x="843" y="476"/>
                  </a:lnTo>
                  <a:lnTo>
                    <a:pt x="833" y="527"/>
                  </a:lnTo>
                  <a:lnTo>
                    <a:pt x="819" y="575"/>
                  </a:lnTo>
                  <a:lnTo>
                    <a:pt x="797" y="621"/>
                  </a:lnTo>
                  <a:lnTo>
                    <a:pt x="770" y="665"/>
                  </a:lnTo>
                  <a:lnTo>
                    <a:pt x="740" y="703"/>
                  </a:lnTo>
                  <a:lnTo>
                    <a:pt x="705" y="739"/>
                  </a:lnTo>
                  <a:lnTo>
                    <a:pt x="665" y="770"/>
                  </a:lnTo>
                  <a:lnTo>
                    <a:pt x="623" y="797"/>
                  </a:lnTo>
                  <a:lnTo>
                    <a:pt x="577" y="817"/>
                  </a:lnTo>
                  <a:lnTo>
                    <a:pt x="527" y="833"/>
                  </a:lnTo>
                  <a:lnTo>
                    <a:pt x="476" y="843"/>
                  </a:lnTo>
                  <a:lnTo>
                    <a:pt x="423" y="845"/>
                  </a:lnTo>
                  <a:lnTo>
                    <a:pt x="369" y="843"/>
                  </a:lnTo>
                  <a:lnTo>
                    <a:pt x="318" y="833"/>
                  </a:lnTo>
                  <a:lnTo>
                    <a:pt x="270" y="817"/>
                  </a:lnTo>
                  <a:lnTo>
                    <a:pt x="224" y="797"/>
                  </a:lnTo>
                  <a:lnTo>
                    <a:pt x="181" y="770"/>
                  </a:lnTo>
                  <a:lnTo>
                    <a:pt x="141" y="739"/>
                  </a:lnTo>
                  <a:lnTo>
                    <a:pt x="106" y="703"/>
                  </a:lnTo>
                  <a:lnTo>
                    <a:pt x="75" y="665"/>
                  </a:lnTo>
                  <a:lnTo>
                    <a:pt x="49" y="621"/>
                  </a:lnTo>
                  <a:lnTo>
                    <a:pt x="27" y="575"/>
                  </a:lnTo>
                  <a:lnTo>
                    <a:pt x="12" y="527"/>
                  </a:lnTo>
                  <a:lnTo>
                    <a:pt x="2" y="476"/>
                  </a:lnTo>
                  <a:lnTo>
                    <a:pt x="0" y="423"/>
                  </a:lnTo>
                  <a:lnTo>
                    <a:pt x="2" y="370"/>
                  </a:lnTo>
                  <a:lnTo>
                    <a:pt x="12" y="319"/>
                  </a:lnTo>
                  <a:lnTo>
                    <a:pt x="27" y="269"/>
                  </a:lnTo>
                  <a:lnTo>
                    <a:pt x="49" y="223"/>
                  </a:lnTo>
                  <a:lnTo>
                    <a:pt x="75" y="181"/>
                  </a:lnTo>
                  <a:lnTo>
                    <a:pt x="106" y="142"/>
                  </a:lnTo>
                  <a:lnTo>
                    <a:pt x="141" y="106"/>
                  </a:lnTo>
                  <a:lnTo>
                    <a:pt x="181" y="76"/>
                  </a:lnTo>
                  <a:lnTo>
                    <a:pt x="224" y="49"/>
                  </a:lnTo>
                  <a:lnTo>
                    <a:pt x="270" y="29"/>
                  </a:lnTo>
                  <a:lnTo>
                    <a:pt x="318" y="13"/>
                  </a:lnTo>
                  <a:lnTo>
                    <a:pt x="369" y="3"/>
                  </a:lnTo>
                  <a:lnTo>
                    <a:pt x="4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50" name="Freeform 7"/>
            <p:cNvSpPr>
              <a:spLocks/>
            </p:cNvSpPr>
            <p:nvPr/>
          </p:nvSpPr>
          <p:spPr bwMode="auto">
            <a:xfrm>
              <a:off x="1252" y="817"/>
              <a:ext cx="170" cy="170"/>
            </a:xfrm>
            <a:custGeom>
              <a:avLst/>
              <a:gdLst>
                <a:gd name="T0" fmla="*/ 424 w 848"/>
                <a:gd name="T1" fmla="*/ 0 h 846"/>
                <a:gd name="T2" fmla="*/ 477 w 848"/>
                <a:gd name="T3" fmla="*/ 3 h 846"/>
                <a:gd name="T4" fmla="*/ 528 w 848"/>
                <a:gd name="T5" fmla="*/ 13 h 846"/>
                <a:gd name="T6" fmla="*/ 577 w 848"/>
                <a:gd name="T7" fmla="*/ 29 h 846"/>
                <a:gd name="T8" fmla="*/ 623 w 848"/>
                <a:gd name="T9" fmla="*/ 49 h 846"/>
                <a:gd name="T10" fmla="*/ 666 w 848"/>
                <a:gd name="T11" fmla="*/ 76 h 846"/>
                <a:gd name="T12" fmla="*/ 705 w 848"/>
                <a:gd name="T13" fmla="*/ 107 h 846"/>
                <a:gd name="T14" fmla="*/ 740 w 848"/>
                <a:gd name="T15" fmla="*/ 142 h 846"/>
                <a:gd name="T16" fmla="*/ 772 w 848"/>
                <a:gd name="T17" fmla="*/ 181 h 846"/>
                <a:gd name="T18" fmla="*/ 798 w 848"/>
                <a:gd name="T19" fmla="*/ 225 h 846"/>
                <a:gd name="T20" fmla="*/ 819 w 848"/>
                <a:gd name="T21" fmla="*/ 271 h 846"/>
                <a:gd name="T22" fmla="*/ 835 w 848"/>
                <a:gd name="T23" fmla="*/ 319 h 846"/>
                <a:gd name="T24" fmla="*/ 844 w 848"/>
                <a:gd name="T25" fmla="*/ 370 h 846"/>
                <a:gd name="T26" fmla="*/ 848 w 848"/>
                <a:gd name="T27" fmla="*/ 423 h 846"/>
                <a:gd name="T28" fmla="*/ 844 w 848"/>
                <a:gd name="T29" fmla="*/ 476 h 846"/>
                <a:gd name="T30" fmla="*/ 835 w 848"/>
                <a:gd name="T31" fmla="*/ 527 h 846"/>
                <a:gd name="T32" fmla="*/ 819 w 848"/>
                <a:gd name="T33" fmla="*/ 575 h 846"/>
                <a:gd name="T34" fmla="*/ 798 w 848"/>
                <a:gd name="T35" fmla="*/ 621 h 846"/>
                <a:gd name="T36" fmla="*/ 772 w 848"/>
                <a:gd name="T37" fmla="*/ 665 h 846"/>
                <a:gd name="T38" fmla="*/ 740 w 848"/>
                <a:gd name="T39" fmla="*/ 703 h 846"/>
                <a:gd name="T40" fmla="*/ 705 w 848"/>
                <a:gd name="T41" fmla="*/ 739 h 846"/>
                <a:gd name="T42" fmla="*/ 666 w 848"/>
                <a:gd name="T43" fmla="*/ 770 h 846"/>
                <a:gd name="T44" fmla="*/ 623 w 848"/>
                <a:gd name="T45" fmla="*/ 797 h 846"/>
                <a:gd name="T46" fmla="*/ 577 w 848"/>
                <a:gd name="T47" fmla="*/ 817 h 846"/>
                <a:gd name="T48" fmla="*/ 528 w 848"/>
                <a:gd name="T49" fmla="*/ 833 h 846"/>
                <a:gd name="T50" fmla="*/ 477 w 848"/>
                <a:gd name="T51" fmla="*/ 843 h 846"/>
                <a:gd name="T52" fmla="*/ 424 w 848"/>
                <a:gd name="T53" fmla="*/ 846 h 846"/>
                <a:gd name="T54" fmla="*/ 370 w 848"/>
                <a:gd name="T55" fmla="*/ 843 h 846"/>
                <a:gd name="T56" fmla="*/ 320 w 848"/>
                <a:gd name="T57" fmla="*/ 833 h 846"/>
                <a:gd name="T58" fmla="*/ 271 w 848"/>
                <a:gd name="T59" fmla="*/ 817 h 846"/>
                <a:gd name="T60" fmla="*/ 225 w 848"/>
                <a:gd name="T61" fmla="*/ 797 h 846"/>
                <a:gd name="T62" fmla="*/ 181 w 848"/>
                <a:gd name="T63" fmla="*/ 770 h 846"/>
                <a:gd name="T64" fmla="*/ 143 w 848"/>
                <a:gd name="T65" fmla="*/ 739 h 846"/>
                <a:gd name="T66" fmla="*/ 107 w 848"/>
                <a:gd name="T67" fmla="*/ 703 h 846"/>
                <a:gd name="T68" fmla="*/ 76 w 848"/>
                <a:gd name="T69" fmla="*/ 665 h 846"/>
                <a:gd name="T70" fmla="*/ 49 w 848"/>
                <a:gd name="T71" fmla="*/ 621 h 846"/>
                <a:gd name="T72" fmla="*/ 29 w 848"/>
                <a:gd name="T73" fmla="*/ 575 h 846"/>
                <a:gd name="T74" fmla="*/ 13 w 848"/>
                <a:gd name="T75" fmla="*/ 527 h 846"/>
                <a:gd name="T76" fmla="*/ 3 w 848"/>
                <a:gd name="T77" fmla="*/ 476 h 846"/>
                <a:gd name="T78" fmla="*/ 0 w 848"/>
                <a:gd name="T79" fmla="*/ 423 h 846"/>
                <a:gd name="T80" fmla="*/ 3 w 848"/>
                <a:gd name="T81" fmla="*/ 370 h 846"/>
                <a:gd name="T82" fmla="*/ 13 w 848"/>
                <a:gd name="T83" fmla="*/ 319 h 846"/>
                <a:gd name="T84" fmla="*/ 29 w 848"/>
                <a:gd name="T85" fmla="*/ 271 h 846"/>
                <a:gd name="T86" fmla="*/ 49 w 848"/>
                <a:gd name="T87" fmla="*/ 225 h 846"/>
                <a:gd name="T88" fmla="*/ 76 w 848"/>
                <a:gd name="T89" fmla="*/ 181 h 846"/>
                <a:gd name="T90" fmla="*/ 107 w 848"/>
                <a:gd name="T91" fmla="*/ 142 h 846"/>
                <a:gd name="T92" fmla="*/ 143 w 848"/>
                <a:gd name="T93" fmla="*/ 107 h 846"/>
                <a:gd name="T94" fmla="*/ 181 w 848"/>
                <a:gd name="T95" fmla="*/ 76 h 846"/>
                <a:gd name="T96" fmla="*/ 225 w 848"/>
                <a:gd name="T97" fmla="*/ 49 h 846"/>
                <a:gd name="T98" fmla="*/ 271 w 848"/>
                <a:gd name="T99" fmla="*/ 29 h 846"/>
                <a:gd name="T100" fmla="*/ 320 w 848"/>
                <a:gd name="T101" fmla="*/ 13 h 846"/>
                <a:gd name="T102" fmla="*/ 370 w 848"/>
                <a:gd name="T103" fmla="*/ 3 h 846"/>
                <a:gd name="T104" fmla="*/ 424 w 848"/>
                <a:gd name="T105" fmla="*/ 0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48" h="846">
                  <a:moveTo>
                    <a:pt x="424" y="0"/>
                  </a:moveTo>
                  <a:lnTo>
                    <a:pt x="477" y="3"/>
                  </a:lnTo>
                  <a:lnTo>
                    <a:pt x="528" y="13"/>
                  </a:lnTo>
                  <a:lnTo>
                    <a:pt x="577" y="29"/>
                  </a:lnTo>
                  <a:lnTo>
                    <a:pt x="623" y="49"/>
                  </a:lnTo>
                  <a:lnTo>
                    <a:pt x="666" y="76"/>
                  </a:lnTo>
                  <a:lnTo>
                    <a:pt x="705" y="107"/>
                  </a:lnTo>
                  <a:lnTo>
                    <a:pt x="740" y="142"/>
                  </a:lnTo>
                  <a:lnTo>
                    <a:pt x="772" y="181"/>
                  </a:lnTo>
                  <a:lnTo>
                    <a:pt x="798" y="225"/>
                  </a:lnTo>
                  <a:lnTo>
                    <a:pt x="819" y="271"/>
                  </a:lnTo>
                  <a:lnTo>
                    <a:pt x="835" y="319"/>
                  </a:lnTo>
                  <a:lnTo>
                    <a:pt x="844" y="370"/>
                  </a:lnTo>
                  <a:lnTo>
                    <a:pt x="848" y="423"/>
                  </a:lnTo>
                  <a:lnTo>
                    <a:pt x="844" y="476"/>
                  </a:lnTo>
                  <a:lnTo>
                    <a:pt x="835" y="527"/>
                  </a:lnTo>
                  <a:lnTo>
                    <a:pt x="819" y="575"/>
                  </a:lnTo>
                  <a:lnTo>
                    <a:pt x="798" y="621"/>
                  </a:lnTo>
                  <a:lnTo>
                    <a:pt x="772" y="665"/>
                  </a:lnTo>
                  <a:lnTo>
                    <a:pt x="740" y="703"/>
                  </a:lnTo>
                  <a:lnTo>
                    <a:pt x="705" y="739"/>
                  </a:lnTo>
                  <a:lnTo>
                    <a:pt x="666" y="770"/>
                  </a:lnTo>
                  <a:lnTo>
                    <a:pt x="623" y="797"/>
                  </a:lnTo>
                  <a:lnTo>
                    <a:pt x="577" y="817"/>
                  </a:lnTo>
                  <a:lnTo>
                    <a:pt x="528" y="833"/>
                  </a:lnTo>
                  <a:lnTo>
                    <a:pt x="477" y="843"/>
                  </a:lnTo>
                  <a:lnTo>
                    <a:pt x="424" y="846"/>
                  </a:lnTo>
                  <a:lnTo>
                    <a:pt x="370" y="843"/>
                  </a:lnTo>
                  <a:lnTo>
                    <a:pt x="320" y="833"/>
                  </a:lnTo>
                  <a:lnTo>
                    <a:pt x="271" y="817"/>
                  </a:lnTo>
                  <a:lnTo>
                    <a:pt x="225" y="797"/>
                  </a:lnTo>
                  <a:lnTo>
                    <a:pt x="181" y="770"/>
                  </a:lnTo>
                  <a:lnTo>
                    <a:pt x="143" y="739"/>
                  </a:lnTo>
                  <a:lnTo>
                    <a:pt x="107" y="703"/>
                  </a:lnTo>
                  <a:lnTo>
                    <a:pt x="76" y="665"/>
                  </a:lnTo>
                  <a:lnTo>
                    <a:pt x="49" y="621"/>
                  </a:lnTo>
                  <a:lnTo>
                    <a:pt x="29" y="575"/>
                  </a:lnTo>
                  <a:lnTo>
                    <a:pt x="13" y="527"/>
                  </a:lnTo>
                  <a:lnTo>
                    <a:pt x="3" y="476"/>
                  </a:lnTo>
                  <a:lnTo>
                    <a:pt x="0" y="423"/>
                  </a:lnTo>
                  <a:lnTo>
                    <a:pt x="3" y="370"/>
                  </a:lnTo>
                  <a:lnTo>
                    <a:pt x="13" y="319"/>
                  </a:lnTo>
                  <a:lnTo>
                    <a:pt x="29" y="271"/>
                  </a:lnTo>
                  <a:lnTo>
                    <a:pt x="49" y="225"/>
                  </a:lnTo>
                  <a:lnTo>
                    <a:pt x="76" y="181"/>
                  </a:lnTo>
                  <a:lnTo>
                    <a:pt x="107" y="142"/>
                  </a:lnTo>
                  <a:lnTo>
                    <a:pt x="143" y="107"/>
                  </a:lnTo>
                  <a:lnTo>
                    <a:pt x="181" y="76"/>
                  </a:lnTo>
                  <a:lnTo>
                    <a:pt x="225" y="49"/>
                  </a:lnTo>
                  <a:lnTo>
                    <a:pt x="271" y="29"/>
                  </a:lnTo>
                  <a:lnTo>
                    <a:pt x="320" y="13"/>
                  </a:lnTo>
                  <a:lnTo>
                    <a:pt x="370" y="3"/>
                  </a:lnTo>
                  <a:lnTo>
                    <a:pt x="42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51" name="Freeform 8"/>
            <p:cNvSpPr>
              <a:spLocks/>
            </p:cNvSpPr>
            <p:nvPr/>
          </p:nvSpPr>
          <p:spPr bwMode="auto">
            <a:xfrm>
              <a:off x="1390" y="1497"/>
              <a:ext cx="90" cy="106"/>
            </a:xfrm>
            <a:custGeom>
              <a:avLst/>
              <a:gdLst>
                <a:gd name="T0" fmla="*/ 0 w 449"/>
                <a:gd name="T1" fmla="*/ 0 h 529"/>
                <a:gd name="T2" fmla="*/ 449 w 449"/>
                <a:gd name="T3" fmla="*/ 0 h 529"/>
                <a:gd name="T4" fmla="*/ 449 w 449"/>
                <a:gd name="T5" fmla="*/ 305 h 529"/>
                <a:gd name="T6" fmla="*/ 445 w 449"/>
                <a:gd name="T7" fmla="*/ 345 h 529"/>
                <a:gd name="T8" fmla="*/ 436 w 449"/>
                <a:gd name="T9" fmla="*/ 383 h 529"/>
                <a:gd name="T10" fmla="*/ 419 w 449"/>
                <a:gd name="T11" fmla="*/ 418 h 529"/>
                <a:gd name="T12" fmla="*/ 397 w 449"/>
                <a:gd name="T13" fmla="*/ 449 h 529"/>
                <a:gd name="T14" fmla="*/ 369 w 449"/>
                <a:gd name="T15" fmla="*/ 476 h 529"/>
                <a:gd name="T16" fmla="*/ 339 w 449"/>
                <a:gd name="T17" fmla="*/ 499 h 529"/>
                <a:gd name="T18" fmla="*/ 303 w 449"/>
                <a:gd name="T19" fmla="*/ 515 h 529"/>
                <a:gd name="T20" fmla="*/ 265 w 449"/>
                <a:gd name="T21" fmla="*/ 525 h 529"/>
                <a:gd name="T22" fmla="*/ 225 w 449"/>
                <a:gd name="T23" fmla="*/ 529 h 529"/>
                <a:gd name="T24" fmla="*/ 225 w 449"/>
                <a:gd name="T25" fmla="*/ 529 h 529"/>
                <a:gd name="T26" fmla="*/ 185 w 449"/>
                <a:gd name="T27" fmla="*/ 525 h 529"/>
                <a:gd name="T28" fmla="*/ 147 w 449"/>
                <a:gd name="T29" fmla="*/ 515 h 529"/>
                <a:gd name="T30" fmla="*/ 112 w 449"/>
                <a:gd name="T31" fmla="*/ 499 h 529"/>
                <a:gd name="T32" fmla="*/ 80 w 449"/>
                <a:gd name="T33" fmla="*/ 477 h 529"/>
                <a:gd name="T34" fmla="*/ 54 w 449"/>
                <a:gd name="T35" fmla="*/ 449 h 529"/>
                <a:gd name="T36" fmla="*/ 31 w 449"/>
                <a:gd name="T37" fmla="*/ 418 h 529"/>
                <a:gd name="T38" fmla="*/ 15 w 449"/>
                <a:gd name="T39" fmla="*/ 384 h 529"/>
                <a:gd name="T40" fmla="*/ 4 w 449"/>
                <a:gd name="T41" fmla="*/ 345 h 529"/>
                <a:gd name="T42" fmla="*/ 0 w 449"/>
                <a:gd name="T43" fmla="*/ 305 h 529"/>
                <a:gd name="T44" fmla="*/ 0 w 449"/>
                <a:gd name="T45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9" h="529">
                  <a:moveTo>
                    <a:pt x="0" y="0"/>
                  </a:moveTo>
                  <a:lnTo>
                    <a:pt x="449" y="0"/>
                  </a:lnTo>
                  <a:lnTo>
                    <a:pt x="449" y="305"/>
                  </a:lnTo>
                  <a:lnTo>
                    <a:pt x="445" y="345"/>
                  </a:lnTo>
                  <a:lnTo>
                    <a:pt x="436" y="383"/>
                  </a:lnTo>
                  <a:lnTo>
                    <a:pt x="419" y="418"/>
                  </a:lnTo>
                  <a:lnTo>
                    <a:pt x="397" y="449"/>
                  </a:lnTo>
                  <a:lnTo>
                    <a:pt x="369" y="476"/>
                  </a:lnTo>
                  <a:lnTo>
                    <a:pt x="339" y="499"/>
                  </a:lnTo>
                  <a:lnTo>
                    <a:pt x="303" y="515"/>
                  </a:lnTo>
                  <a:lnTo>
                    <a:pt x="265" y="525"/>
                  </a:lnTo>
                  <a:lnTo>
                    <a:pt x="225" y="529"/>
                  </a:lnTo>
                  <a:lnTo>
                    <a:pt x="225" y="529"/>
                  </a:lnTo>
                  <a:lnTo>
                    <a:pt x="185" y="525"/>
                  </a:lnTo>
                  <a:lnTo>
                    <a:pt x="147" y="515"/>
                  </a:lnTo>
                  <a:lnTo>
                    <a:pt x="112" y="499"/>
                  </a:lnTo>
                  <a:lnTo>
                    <a:pt x="80" y="477"/>
                  </a:lnTo>
                  <a:lnTo>
                    <a:pt x="54" y="449"/>
                  </a:lnTo>
                  <a:lnTo>
                    <a:pt x="31" y="418"/>
                  </a:lnTo>
                  <a:lnTo>
                    <a:pt x="15" y="384"/>
                  </a:lnTo>
                  <a:lnTo>
                    <a:pt x="4" y="345"/>
                  </a:lnTo>
                  <a:lnTo>
                    <a:pt x="0" y="30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52" name="Freeform 9"/>
            <p:cNvSpPr>
              <a:spLocks noEditPoints="1"/>
            </p:cNvSpPr>
            <p:nvPr/>
          </p:nvSpPr>
          <p:spPr bwMode="auto">
            <a:xfrm>
              <a:off x="889" y="982"/>
              <a:ext cx="714" cy="621"/>
            </a:xfrm>
            <a:custGeom>
              <a:avLst/>
              <a:gdLst>
                <a:gd name="T0" fmla="*/ 2967 w 3570"/>
                <a:gd name="T1" fmla="*/ 1562 h 3106"/>
                <a:gd name="T2" fmla="*/ 2816 w 3570"/>
                <a:gd name="T3" fmla="*/ 1513 h 3106"/>
                <a:gd name="T4" fmla="*/ 2732 w 3570"/>
                <a:gd name="T5" fmla="*/ 1583 h 3106"/>
                <a:gd name="T6" fmla="*/ 3079 w 3570"/>
                <a:gd name="T7" fmla="*/ 1519 h 3106"/>
                <a:gd name="T8" fmla="*/ 575 w 3570"/>
                <a:gd name="T9" fmla="*/ 0 h 3106"/>
                <a:gd name="T10" fmla="*/ 675 w 3570"/>
                <a:gd name="T11" fmla="*/ 13 h 3106"/>
                <a:gd name="T12" fmla="*/ 742 w 3570"/>
                <a:gd name="T13" fmla="*/ 39 h 3106"/>
                <a:gd name="T14" fmla="*/ 878 w 3570"/>
                <a:gd name="T15" fmla="*/ 140 h 3106"/>
                <a:gd name="T16" fmla="*/ 968 w 3570"/>
                <a:gd name="T17" fmla="*/ 331 h 3106"/>
                <a:gd name="T18" fmla="*/ 995 w 3570"/>
                <a:gd name="T19" fmla="*/ 496 h 3106"/>
                <a:gd name="T20" fmla="*/ 1067 w 3570"/>
                <a:gd name="T21" fmla="*/ 739 h 3106"/>
                <a:gd name="T22" fmla="*/ 1217 w 3570"/>
                <a:gd name="T23" fmla="*/ 851 h 3106"/>
                <a:gd name="T24" fmla="*/ 1428 w 3570"/>
                <a:gd name="T25" fmla="*/ 849 h 3106"/>
                <a:gd name="T26" fmla="*/ 1663 w 3570"/>
                <a:gd name="T27" fmla="*/ 815 h 3106"/>
                <a:gd name="T28" fmla="*/ 1905 w 3570"/>
                <a:gd name="T29" fmla="*/ 777 h 3106"/>
                <a:gd name="T30" fmla="*/ 2022 w 3570"/>
                <a:gd name="T31" fmla="*/ 687 h 3106"/>
                <a:gd name="T32" fmla="*/ 2085 w 3570"/>
                <a:gd name="T33" fmla="*/ 474 h 3106"/>
                <a:gd name="T34" fmla="*/ 2109 w 3570"/>
                <a:gd name="T35" fmla="*/ 331 h 3106"/>
                <a:gd name="T36" fmla="*/ 2199 w 3570"/>
                <a:gd name="T37" fmla="*/ 140 h 3106"/>
                <a:gd name="T38" fmla="*/ 2336 w 3570"/>
                <a:gd name="T39" fmla="*/ 39 h 3106"/>
                <a:gd name="T40" fmla="*/ 2401 w 3570"/>
                <a:gd name="T41" fmla="*/ 13 h 3106"/>
                <a:gd name="T42" fmla="*/ 2502 w 3570"/>
                <a:gd name="T43" fmla="*/ 0 h 3106"/>
                <a:gd name="T44" fmla="*/ 2595 w 3570"/>
                <a:gd name="T45" fmla="*/ 10 h 3106"/>
                <a:gd name="T46" fmla="*/ 2750 w 3570"/>
                <a:gd name="T47" fmla="*/ 105 h 3106"/>
                <a:gd name="T48" fmla="*/ 2821 w 3570"/>
                <a:gd name="T49" fmla="*/ 259 h 3106"/>
                <a:gd name="T50" fmla="*/ 2848 w 3570"/>
                <a:gd name="T51" fmla="*/ 368 h 3106"/>
                <a:gd name="T52" fmla="*/ 2903 w 3570"/>
                <a:gd name="T53" fmla="*/ 586 h 3106"/>
                <a:gd name="T54" fmla="*/ 2971 w 3570"/>
                <a:gd name="T55" fmla="*/ 855 h 3106"/>
                <a:gd name="T56" fmla="*/ 3036 w 3570"/>
                <a:gd name="T57" fmla="*/ 1116 h 3106"/>
                <a:gd name="T58" fmla="*/ 3084 w 3570"/>
                <a:gd name="T59" fmla="*/ 1309 h 3106"/>
                <a:gd name="T60" fmla="*/ 3099 w 3570"/>
                <a:gd name="T61" fmla="*/ 1411 h 3106"/>
                <a:gd name="T62" fmla="*/ 3230 w 3570"/>
                <a:gd name="T63" fmla="*/ 1516 h 3106"/>
                <a:gd name="T64" fmla="*/ 2302 w 3570"/>
                <a:gd name="T65" fmla="*/ 2516 h 3106"/>
                <a:gd name="T66" fmla="*/ 2659 w 3570"/>
                <a:gd name="T67" fmla="*/ 1488 h 3106"/>
                <a:gd name="T68" fmla="*/ 2760 w 3570"/>
                <a:gd name="T69" fmla="*/ 1361 h 3106"/>
                <a:gd name="T70" fmla="*/ 2690 w 3570"/>
                <a:gd name="T71" fmla="*/ 1088 h 3106"/>
                <a:gd name="T72" fmla="*/ 2612 w 3570"/>
                <a:gd name="T73" fmla="*/ 833 h 3106"/>
                <a:gd name="T74" fmla="*/ 2559 w 3570"/>
                <a:gd name="T75" fmla="*/ 676 h 3106"/>
                <a:gd name="T76" fmla="*/ 2508 w 3570"/>
                <a:gd name="T77" fmla="*/ 624 h 3106"/>
                <a:gd name="T78" fmla="*/ 2497 w 3570"/>
                <a:gd name="T79" fmla="*/ 679 h 3106"/>
                <a:gd name="T80" fmla="*/ 2599 w 3570"/>
                <a:gd name="T81" fmla="*/ 964 h 3106"/>
                <a:gd name="T82" fmla="*/ 2707 w 3570"/>
                <a:gd name="T83" fmla="*/ 1384 h 3106"/>
                <a:gd name="T84" fmla="*/ 2576 w 3570"/>
                <a:gd name="T85" fmla="*/ 1534 h 3106"/>
                <a:gd name="T86" fmla="*/ 2358 w 3570"/>
                <a:gd name="T87" fmla="*/ 1439 h 3106"/>
                <a:gd name="T88" fmla="*/ 2195 w 3570"/>
                <a:gd name="T89" fmla="*/ 989 h 3106"/>
                <a:gd name="T90" fmla="*/ 1959 w 3570"/>
                <a:gd name="T91" fmla="*/ 1104 h 3106"/>
                <a:gd name="T92" fmla="*/ 1667 w 3570"/>
                <a:gd name="T93" fmla="*/ 1168 h 3106"/>
                <a:gd name="T94" fmla="*/ 1554 w 3570"/>
                <a:gd name="T95" fmla="*/ 1248 h 3106"/>
                <a:gd name="T96" fmla="*/ 1250 w 3570"/>
                <a:gd name="T97" fmla="*/ 1202 h 3106"/>
                <a:gd name="T98" fmla="*/ 956 w 3570"/>
                <a:gd name="T99" fmla="*/ 1085 h 3106"/>
                <a:gd name="T100" fmla="*/ 755 w 3570"/>
                <a:gd name="T101" fmla="*/ 1370 h 3106"/>
                <a:gd name="T102" fmla="*/ 639 w 3570"/>
                <a:gd name="T103" fmla="*/ 1516 h 3106"/>
                <a:gd name="T104" fmla="*/ 558 w 3570"/>
                <a:gd name="T105" fmla="*/ 2960 h 3106"/>
                <a:gd name="T106" fmla="*/ 425 w 3570"/>
                <a:gd name="T107" fmla="*/ 3092 h 3106"/>
                <a:gd name="T108" fmla="*/ 234 w 3570"/>
                <a:gd name="T109" fmla="*/ 3076 h 3106"/>
                <a:gd name="T110" fmla="*/ 126 w 3570"/>
                <a:gd name="T111" fmla="*/ 2922 h 3106"/>
                <a:gd name="T112" fmla="*/ 41 w 3570"/>
                <a:gd name="T113" fmla="*/ 1376 h 3106"/>
                <a:gd name="T114" fmla="*/ 6 w 3570"/>
                <a:gd name="T115" fmla="*/ 1168 h 3106"/>
                <a:gd name="T116" fmla="*/ 279 w 3570"/>
                <a:gd name="T117" fmla="*/ 115 h 3106"/>
                <a:gd name="T118" fmla="*/ 446 w 3570"/>
                <a:gd name="T119" fmla="*/ 18 h 3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70" h="3106">
                  <a:moveTo>
                    <a:pt x="3057" y="1513"/>
                  </a:moveTo>
                  <a:lnTo>
                    <a:pt x="3038" y="1529"/>
                  </a:lnTo>
                  <a:lnTo>
                    <a:pt x="3017" y="1544"/>
                  </a:lnTo>
                  <a:lnTo>
                    <a:pt x="2993" y="1555"/>
                  </a:lnTo>
                  <a:lnTo>
                    <a:pt x="2967" y="1562"/>
                  </a:lnTo>
                  <a:lnTo>
                    <a:pt x="2936" y="1566"/>
                  </a:lnTo>
                  <a:lnTo>
                    <a:pt x="2902" y="1562"/>
                  </a:lnTo>
                  <a:lnTo>
                    <a:pt x="2869" y="1551"/>
                  </a:lnTo>
                  <a:lnTo>
                    <a:pt x="2840" y="1534"/>
                  </a:lnTo>
                  <a:lnTo>
                    <a:pt x="2816" y="1513"/>
                  </a:lnTo>
                  <a:lnTo>
                    <a:pt x="2793" y="1519"/>
                  </a:lnTo>
                  <a:lnTo>
                    <a:pt x="2773" y="1529"/>
                  </a:lnTo>
                  <a:lnTo>
                    <a:pt x="2756" y="1544"/>
                  </a:lnTo>
                  <a:lnTo>
                    <a:pt x="2742" y="1562"/>
                  </a:lnTo>
                  <a:lnTo>
                    <a:pt x="2732" y="1583"/>
                  </a:lnTo>
                  <a:lnTo>
                    <a:pt x="3139" y="1583"/>
                  </a:lnTo>
                  <a:lnTo>
                    <a:pt x="3130" y="1562"/>
                  </a:lnTo>
                  <a:lnTo>
                    <a:pt x="3116" y="1544"/>
                  </a:lnTo>
                  <a:lnTo>
                    <a:pt x="3098" y="1529"/>
                  </a:lnTo>
                  <a:lnTo>
                    <a:pt x="3079" y="1519"/>
                  </a:lnTo>
                  <a:lnTo>
                    <a:pt x="3057" y="1513"/>
                  </a:lnTo>
                  <a:close/>
                  <a:moveTo>
                    <a:pt x="559" y="0"/>
                  </a:moveTo>
                  <a:lnTo>
                    <a:pt x="560" y="0"/>
                  </a:lnTo>
                  <a:lnTo>
                    <a:pt x="564" y="0"/>
                  </a:lnTo>
                  <a:lnTo>
                    <a:pt x="575" y="0"/>
                  </a:lnTo>
                  <a:lnTo>
                    <a:pt x="592" y="1"/>
                  </a:lnTo>
                  <a:lnTo>
                    <a:pt x="611" y="2"/>
                  </a:lnTo>
                  <a:lnTo>
                    <a:pt x="634" y="5"/>
                  </a:lnTo>
                  <a:lnTo>
                    <a:pt x="656" y="8"/>
                  </a:lnTo>
                  <a:lnTo>
                    <a:pt x="675" y="13"/>
                  </a:lnTo>
                  <a:lnTo>
                    <a:pt x="695" y="18"/>
                  </a:lnTo>
                  <a:lnTo>
                    <a:pt x="710" y="24"/>
                  </a:lnTo>
                  <a:lnTo>
                    <a:pt x="724" y="30"/>
                  </a:lnTo>
                  <a:lnTo>
                    <a:pt x="735" y="35"/>
                  </a:lnTo>
                  <a:lnTo>
                    <a:pt x="742" y="39"/>
                  </a:lnTo>
                  <a:lnTo>
                    <a:pt x="744" y="40"/>
                  </a:lnTo>
                  <a:lnTo>
                    <a:pt x="779" y="59"/>
                  </a:lnTo>
                  <a:lnTo>
                    <a:pt x="815" y="82"/>
                  </a:lnTo>
                  <a:lnTo>
                    <a:pt x="847" y="110"/>
                  </a:lnTo>
                  <a:lnTo>
                    <a:pt x="878" y="140"/>
                  </a:lnTo>
                  <a:lnTo>
                    <a:pt x="905" y="173"/>
                  </a:lnTo>
                  <a:lnTo>
                    <a:pt x="928" y="209"/>
                  </a:lnTo>
                  <a:lnTo>
                    <a:pt x="947" y="248"/>
                  </a:lnTo>
                  <a:lnTo>
                    <a:pt x="961" y="289"/>
                  </a:lnTo>
                  <a:lnTo>
                    <a:pt x="968" y="331"/>
                  </a:lnTo>
                  <a:lnTo>
                    <a:pt x="970" y="337"/>
                  </a:lnTo>
                  <a:lnTo>
                    <a:pt x="972" y="345"/>
                  </a:lnTo>
                  <a:lnTo>
                    <a:pt x="973" y="351"/>
                  </a:lnTo>
                  <a:lnTo>
                    <a:pt x="984" y="427"/>
                  </a:lnTo>
                  <a:lnTo>
                    <a:pt x="995" y="496"/>
                  </a:lnTo>
                  <a:lnTo>
                    <a:pt x="1006" y="557"/>
                  </a:lnTo>
                  <a:lnTo>
                    <a:pt x="1018" y="613"/>
                  </a:lnTo>
                  <a:lnTo>
                    <a:pt x="1033" y="661"/>
                  </a:lnTo>
                  <a:lnTo>
                    <a:pt x="1048" y="704"/>
                  </a:lnTo>
                  <a:lnTo>
                    <a:pt x="1067" y="739"/>
                  </a:lnTo>
                  <a:lnTo>
                    <a:pt x="1088" y="769"/>
                  </a:lnTo>
                  <a:lnTo>
                    <a:pt x="1112" y="792"/>
                  </a:lnTo>
                  <a:lnTo>
                    <a:pt x="1141" y="814"/>
                  </a:lnTo>
                  <a:lnTo>
                    <a:pt x="1176" y="833"/>
                  </a:lnTo>
                  <a:lnTo>
                    <a:pt x="1217" y="851"/>
                  </a:lnTo>
                  <a:lnTo>
                    <a:pt x="1265" y="867"/>
                  </a:lnTo>
                  <a:lnTo>
                    <a:pt x="1320" y="883"/>
                  </a:lnTo>
                  <a:lnTo>
                    <a:pt x="1383" y="896"/>
                  </a:lnTo>
                  <a:lnTo>
                    <a:pt x="1402" y="870"/>
                  </a:lnTo>
                  <a:lnTo>
                    <a:pt x="1428" y="849"/>
                  </a:lnTo>
                  <a:lnTo>
                    <a:pt x="1456" y="832"/>
                  </a:lnTo>
                  <a:lnTo>
                    <a:pt x="1488" y="821"/>
                  </a:lnTo>
                  <a:lnTo>
                    <a:pt x="1522" y="817"/>
                  </a:lnTo>
                  <a:lnTo>
                    <a:pt x="1596" y="817"/>
                  </a:lnTo>
                  <a:lnTo>
                    <a:pt x="1663" y="815"/>
                  </a:lnTo>
                  <a:lnTo>
                    <a:pt x="1724" y="810"/>
                  </a:lnTo>
                  <a:lnTo>
                    <a:pt x="1778" y="805"/>
                  </a:lnTo>
                  <a:lnTo>
                    <a:pt x="1827" y="798"/>
                  </a:lnTo>
                  <a:lnTo>
                    <a:pt x="1869" y="788"/>
                  </a:lnTo>
                  <a:lnTo>
                    <a:pt x="1905" y="777"/>
                  </a:lnTo>
                  <a:lnTo>
                    <a:pt x="1937" y="765"/>
                  </a:lnTo>
                  <a:lnTo>
                    <a:pt x="1964" y="751"/>
                  </a:lnTo>
                  <a:lnTo>
                    <a:pt x="1985" y="734"/>
                  </a:lnTo>
                  <a:lnTo>
                    <a:pt x="2005" y="713"/>
                  </a:lnTo>
                  <a:lnTo>
                    <a:pt x="2022" y="687"/>
                  </a:lnTo>
                  <a:lnTo>
                    <a:pt x="2038" y="654"/>
                  </a:lnTo>
                  <a:lnTo>
                    <a:pt x="2051" y="618"/>
                  </a:lnTo>
                  <a:lnTo>
                    <a:pt x="2063" y="574"/>
                  </a:lnTo>
                  <a:lnTo>
                    <a:pt x="2074" y="527"/>
                  </a:lnTo>
                  <a:lnTo>
                    <a:pt x="2085" y="474"/>
                  </a:lnTo>
                  <a:lnTo>
                    <a:pt x="2095" y="415"/>
                  </a:lnTo>
                  <a:lnTo>
                    <a:pt x="2104" y="351"/>
                  </a:lnTo>
                  <a:lnTo>
                    <a:pt x="2105" y="345"/>
                  </a:lnTo>
                  <a:lnTo>
                    <a:pt x="2107" y="337"/>
                  </a:lnTo>
                  <a:lnTo>
                    <a:pt x="2109" y="331"/>
                  </a:lnTo>
                  <a:lnTo>
                    <a:pt x="2116" y="289"/>
                  </a:lnTo>
                  <a:lnTo>
                    <a:pt x="2130" y="248"/>
                  </a:lnTo>
                  <a:lnTo>
                    <a:pt x="2149" y="209"/>
                  </a:lnTo>
                  <a:lnTo>
                    <a:pt x="2172" y="173"/>
                  </a:lnTo>
                  <a:lnTo>
                    <a:pt x="2199" y="140"/>
                  </a:lnTo>
                  <a:lnTo>
                    <a:pt x="2230" y="110"/>
                  </a:lnTo>
                  <a:lnTo>
                    <a:pt x="2263" y="82"/>
                  </a:lnTo>
                  <a:lnTo>
                    <a:pt x="2297" y="59"/>
                  </a:lnTo>
                  <a:lnTo>
                    <a:pt x="2333" y="40"/>
                  </a:lnTo>
                  <a:lnTo>
                    <a:pt x="2336" y="39"/>
                  </a:lnTo>
                  <a:lnTo>
                    <a:pt x="2342" y="35"/>
                  </a:lnTo>
                  <a:lnTo>
                    <a:pt x="2353" y="30"/>
                  </a:lnTo>
                  <a:lnTo>
                    <a:pt x="2366" y="24"/>
                  </a:lnTo>
                  <a:lnTo>
                    <a:pt x="2383" y="18"/>
                  </a:lnTo>
                  <a:lnTo>
                    <a:pt x="2401" y="13"/>
                  </a:lnTo>
                  <a:lnTo>
                    <a:pt x="2421" y="8"/>
                  </a:lnTo>
                  <a:lnTo>
                    <a:pt x="2444" y="5"/>
                  </a:lnTo>
                  <a:lnTo>
                    <a:pt x="2465" y="2"/>
                  </a:lnTo>
                  <a:lnTo>
                    <a:pt x="2486" y="1"/>
                  </a:lnTo>
                  <a:lnTo>
                    <a:pt x="2502" y="0"/>
                  </a:lnTo>
                  <a:lnTo>
                    <a:pt x="2513" y="0"/>
                  </a:lnTo>
                  <a:lnTo>
                    <a:pt x="2516" y="0"/>
                  </a:lnTo>
                  <a:lnTo>
                    <a:pt x="2518" y="0"/>
                  </a:lnTo>
                  <a:lnTo>
                    <a:pt x="2558" y="2"/>
                  </a:lnTo>
                  <a:lnTo>
                    <a:pt x="2595" y="10"/>
                  </a:lnTo>
                  <a:lnTo>
                    <a:pt x="2630" y="21"/>
                  </a:lnTo>
                  <a:lnTo>
                    <a:pt x="2664" y="35"/>
                  </a:lnTo>
                  <a:lnTo>
                    <a:pt x="2696" y="54"/>
                  </a:lnTo>
                  <a:lnTo>
                    <a:pt x="2724" y="77"/>
                  </a:lnTo>
                  <a:lnTo>
                    <a:pt x="2750" y="105"/>
                  </a:lnTo>
                  <a:lnTo>
                    <a:pt x="2772" y="135"/>
                  </a:lnTo>
                  <a:lnTo>
                    <a:pt x="2792" y="172"/>
                  </a:lnTo>
                  <a:lnTo>
                    <a:pt x="2807" y="212"/>
                  </a:lnTo>
                  <a:lnTo>
                    <a:pt x="2819" y="255"/>
                  </a:lnTo>
                  <a:lnTo>
                    <a:pt x="2821" y="259"/>
                  </a:lnTo>
                  <a:lnTo>
                    <a:pt x="2823" y="270"/>
                  </a:lnTo>
                  <a:lnTo>
                    <a:pt x="2827" y="285"/>
                  </a:lnTo>
                  <a:lnTo>
                    <a:pt x="2833" y="308"/>
                  </a:lnTo>
                  <a:lnTo>
                    <a:pt x="2840" y="336"/>
                  </a:lnTo>
                  <a:lnTo>
                    <a:pt x="2848" y="368"/>
                  </a:lnTo>
                  <a:lnTo>
                    <a:pt x="2857" y="405"/>
                  </a:lnTo>
                  <a:lnTo>
                    <a:pt x="2868" y="445"/>
                  </a:lnTo>
                  <a:lnTo>
                    <a:pt x="2879" y="490"/>
                  </a:lnTo>
                  <a:lnTo>
                    <a:pt x="2891" y="537"/>
                  </a:lnTo>
                  <a:lnTo>
                    <a:pt x="2903" y="586"/>
                  </a:lnTo>
                  <a:lnTo>
                    <a:pt x="2916" y="637"/>
                  </a:lnTo>
                  <a:lnTo>
                    <a:pt x="2930" y="690"/>
                  </a:lnTo>
                  <a:lnTo>
                    <a:pt x="2944" y="745"/>
                  </a:lnTo>
                  <a:lnTo>
                    <a:pt x="2958" y="800"/>
                  </a:lnTo>
                  <a:lnTo>
                    <a:pt x="2971" y="855"/>
                  </a:lnTo>
                  <a:lnTo>
                    <a:pt x="2985" y="909"/>
                  </a:lnTo>
                  <a:lnTo>
                    <a:pt x="2999" y="964"/>
                  </a:lnTo>
                  <a:lnTo>
                    <a:pt x="3012" y="1016"/>
                  </a:lnTo>
                  <a:lnTo>
                    <a:pt x="3024" y="1068"/>
                  </a:lnTo>
                  <a:lnTo>
                    <a:pt x="3036" y="1116"/>
                  </a:lnTo>
                  <a:lnTo>
                    <a:pt x="3048" y="1162"/>
                  </a:lnTo>
                  <a:lnTo>
                    <a:pt x="3058" y="1204"/>
                  </a:lnTo>
                  <a:lnTo>
                    <a:pt x="3068" y="1244"/>
                  </a:lnTo>
                  <a:lnTo>
                    <a:pt x="3076" y="1279"/>
                  </a:lnTo>
                  <a:lnTo>
                    <a:pt x="3084" y="1309"/>
                  </a:lnTo>
                  <a:lnTo>
                    <a:pt x="3090" y="1336"/>
                  </a:lnTo>
                  <a:lnTo>
                    <a:pt x="3095" y="1355"/>
                  </a:lnTo>
                  <a:lnTo>
                    <a:pt x="3098" y="1370"/>
                  </a:lnTo>
                  <a:lnTo>
                    <a:pt x="3101" y="1390"/>
                  </a:lnTo>
                  <a:lnTo>
                    <a:pt x="3099" y="1411"/>
                  </a:lnTo>
                  <a:lnTo>
                    <a:pt x="3132" y="1423"/>
                  </a:lnTo>
                  <a:lnTo>
                    <a:pt x="3162" y="1441"/>
                  </a:lnTo>
                  <a:lnTo>
                    <a:pt x="3189" y="1463"/>
                  </a:lnTo>
                  <a:lnTo>
                    <a:pt x="3212" y="1488"/>
                  </a:lnTo>
                  <a:lnTo>
                    <a:pt x="3230" y="1516"/>
                  </a:lnTo>
                  <a:lnTo>
                    <a:pt x="3244" y="1549"/>
                  </a:lnTo>
                  <a:lnTo>
                    <a:pt x="3253" y="1583"/>
                  </a:lnTo>
                  <a:lnTo>
                    <a:pt x="3570" y="1583"/>
                  </a:lnTo>
                  <a:lnTo>
                    <a:pt x="3570" y="2516"/>
                  </a:lnTo>
                  <a:lnTo>
                    <a:pt x="2302" y="2516"/>
                  </a:lnTo>
                  <a:lnTo>
                    <a:pt x="2302" y="1583"/>
                  </a:lnTo>
                  <a:lnTo>
                    <a:pt x="2619" y="1583"/>
                  </a:lnTo>
                  <a:lnTo>
                    <a:pt x="2628" y="1549"/>
                  </a:lnTo>
                  <a:lnTo>
                    <a:pt x="2641" y="1517"/>
                  </a:lnTo>
                  <a:lnTo>
                    <a:pt x="2659" y="1488"/>
                  </a:lnTo>
                  <a:lnTo>
                    <a:pt x="2682" y="1463"/>
                  </a:lnTo>
                  <a:lnTo>
                    <a:pt x="2709" y="1441"/>
                  </a:lnTo>
                  <a:lnTo>
                    <a:pt x="2738" y="1424"/>
                  </a:lnTo>
                  <a:lnTo>
                    <a:pt x="2770" y="1412"/>
                  </a:lnTo>
                  <a:lnTo>
                    <a:pt x="2760" y="1361"/>
                  </a:lnTo>
                  <a:lnTo>
                    <a:pt x="2748" y="1309"/>
                  </a:lnTo>
                  <a:lnTo>
                    <a:pt x="2735" y="1256"/>
                  </a:lnTo>
                  <a:lnTo>
                    <a:pt x="2720" y="1201"/>
                  </a:lnTo>
                  <a:lnTo>
                    <a:pt x="2705" y="1144"/>
                  </a:lnTo>
                  <a:lnTo>
                    <a:pt x="2690" y="1088"/>
                  </a:lnTo>
                  <a:lnTo>
                    <a:pt x="2674" y="1034"/>
                  </a:lnTo>
                  <a:lnTo>
                    <a:pt x="2658" y="979"/>
                  </a:lnTo>
                  <a:lnTo>
                    <a:pt x="2642" y="927"/>
                  </a:lnTo>
                  <a:lnTo>
                    <a:pt x="2627" y="879"/>
                  </a:lnTo>
                  <a:lnTo>
                    <a:pt x="2612" y="833"/>
                  </a:lnTo>
                  <a:lnTo>
                    <a:pt x="2599" y="791"/>
                  </a:lnTo>
                  <a:lnTo>
                    <a:pt x="2587" y="753"/>
                  </a:lnTo>
                  <a:lnTo>
                    <a:pt x="2576" y="722"/>
                  </a:lnTo>
                  <a:lnTo>
                    <a:pt x="2566" y="695"/>
                  </a:lnTo>
                  <a:lnTo>
                    <a:pt x="2559" y="676"/>
                  </a:lnTo>
                  <a:lnTo>
                    <a:pt x="2549" y="654"/>
                  </a:lnTo>
                  <a:lnTo>
                    <a:pt x="2538" y="640"/>
                  </a:lnTo>
                  <a:lnTo>
                    <a:pt x="2527" y="629"/>
                  </a:lnTo>
                  <a:lnTo>
                    <a:pt x="2516" y="624"/>
                  </a:lnTo>
                  <a:lnTo>
                    <a:pt x="2508" y="624"/>
                  </a:lnTo>
                  <a:lnTo>
                    <a:pt x="2499" y="627"/>
                  </a:lnTo>
                  <a:lnTo>
                    <a:pt x="2495" y="635"/>
                  </a:lnTo>
                  <a:lnTo>
                    <a:pt x="2491" y="647"/>
                  </a:lnTo>
                  <a:lnTo>
                    <a:pt x="2492" y="661"/>
                  </a:lnTo>
                  <a:lnTo>
                    <a:pt x="2497" y="679"/>
                  </a:lnTo>
                  <a:lnTo>
                    <a:pt x="2507" y="701"/>
                  </a:lnTo>
                  <a:lnTo>
                    <a:pt x="2530" y="757"/>
                  </a:lnTo>
                  <a:lnTo>
                    <a:pt x="2553" y="821"/>
                  </a:lnTo>
                  <a:lnTo>
                    <a:pt x="2576" y="890"/>
                  </a:lnTo>
                  <a:lnTo>
                    <a:pt x="2599" y="964"/>
                  </a:lnTo>
                  <a:lnTo>
                    <a:pt x="2622" y="1042"/>
                  </a:lnTo>
                  <a:lnTo>
                    <a:pt x="2645" y="1124"/>
                  </a:lnTo>
                  <a:lnTo>
                    <a:pt x="2667" y="1209"/>
                  </a:lnTo>
                  <a:lnTo>
                    <a:pt x="2687" y="1296"/>
                  </a:lnTo>
                  <a:lnTo>
                    <a:pt x="2707" y="1384"/>
                  </a:lnTo>
                  <a:lnTo>
                    <a:pt x="2672" y="1406"/>
                  </a:lnTo>
                  <a:lnTo>
                    <a:pt x="2641" y="1433"/>
                  </a:lnTo>
                  <a:lnTo>
                    <a:pt x="2615" y="1463"/>
                  </a:lnTo>
                  <a:lnTo>
                    <a:pt x="2593" y="1497"/>
                  </a:lnTo>
                  <a:lnTo>
                    <a:pt x="2576" y="1534"/>
                  </a:lnTo>
                  <a:lnTo>
                    <a:pt x="2469" y="1534"/>
                  </a:lnTo>
                  <a:lnTo>
                    <a:pt x="2438" y="1515"/>
                  </a:lnTo>
                  <a:lnTo>
                    <a:pt x="2407" y="1493"/>
                  </a:lnTo>
                  <a:lnTo>
                    <a:pt x="2381" y="1468"/>
                  </a:lnTo>
                  <a:lnTo>
                    <a:pt x="2358" y="1439"/>
                  </a:lnTo>
                  <a:lnTo>
                    <a:pt x="2337" y="1406"/>
                  </a:lnTo>
                  <a:lnTo>
                    <a:pt x="2321" y="1370"/>
                  </a:lnTo>
                  <a:lnTo>
                    <a:pt x="2309" y="1331"/>
                  </a:lnTo>
                  <a:lnTo>
                    <a:pt x="2229" y="956"/>
                  </a:lnTo>
                  <a:lnTo>
                    <a:pt x="2195" y="989"/>
                  </a:lnTo>
                  <a:lnTo>
                    <a:pt x="2156" y="1019"/>
                  </a:lnTo>
                  <a:lnTo>
                    <a:pt x="2114" y="1045"/>
                  </a:lnTo>
                  <a:lnTo>
                    <a:pt x="2067" y="1068"/>
                  </a:lnTo>
                  <a:lnTo>
                    <a:pt x="2015" y="1087"/>
                  </a:lnTo>
                  <a:lnTo>
                    <a:pt x="1959" y="1104"/>
                  </a:lnTo>
                  <a:lnTo>
                    <a:pt x="1897" y="1117"/>
                  </a:lnTo>
                  <a:lnTo>
                    <a:pt x="1830" y="1128"/>
                  </a:lnTo>
                  <a:lnTo>
                    <a:pt x="1758" y="1136"/>
                  </a:lnTo>
                  <a:lnTo>
                    <a:pt x="1679" y="1143"/>
                  </a:lnTo>
                  <a:lnTo>
                    <a:pt x="1667" y="1168"/>
                  </a:lnTo>
                  <a:lnTo>
                    <a:pt x="1650" y="1192"/>
                  </a:lnTo>
                  <a:lnTo>
                    <a:pt x="1630" y="1211"/>
                  </a:lnTo>
                  <a:lnTo>
                    <a:pt x="1607" y="1228"/>
                  </a:lnTo>
                  <a:lnTo>
                    <a:pt x="1582" y="1240"/>
                  </a:lnTo>
                  <a:lnTo>
                    <a:pt x="1554" y="1248"/>
                  </a:lnTo>
                  <a:lnTo>
                    <a:pt x="1525" y="1250"/>
                  </a:lnTo>
                  <a:lnTo>
                    <a:pt x="1502" y="1249"/>
                  </a:lnTo>
                  <a:lnTo>
                    <a:pt x="1411" y="1234"/>
                  </a:lnTo>
                  <a:lnTo>
                    <a:pt x="1327" y="1220"/>
                  </a:lnTo>
                  <a:lnTo>
                    <a:pt x="1250" y="1202"/>
                  </a:lnTo>
                  <a:lnTo>
                    <a:pt x="1179" y="1184"/>
                  </a:lnTo>
                  <a:lnTo>
                    <a:pt x="1115" y="1162"/>
                  </a:lnTo>
                  <a:lnTo>
                    <a:pt x="1057" y="1139"/>
                  </a:lnTo>
                  <a:lnTo>
                    <a:pt x="1004" y="1114"/>
                  </a:lnTo>
                  <a:lnTo>
                    <a:pt x="956" y="1085"/>
                  </a:lnTo>
                  <a:lnTo>
                    <a:pt x="914" y="1054"/>
                  </a:lnTo>
                  <a:lnTo>
                    <a:pt x="875" y="1022"/>
                  </a:lnTo>
                  <a:lnTo>
                    <a:pt x="841" y="985"/>
                  </a:lnTo>
                  <a:lnTo>
                    <a:pt x="767" y="1330"/>
                  </a:lnTo>
                  <a:lnTo>
                    <a:pt x="755" y="1370"/>
                  </a:lnTo>
                  <a:lnTo>
                    <a:pt x="739" y="1406"/>
                  </a:lnTo>
                  <a:lnTo>
                    <a:pt x="719" y="1439"/>
                  </a:lnTo>
                  <a:lnTo>
                    <a:pt x="696" y="1468"/>
                  </a:lnTo>
                  <a:lnTo>
                    <a:pt x="668" y="1493"/>
                  </a:lnTo>
                  <a:lnTo>
                    <a:pt x="639" y="1516"/>
                  </a:lnTo>
                  <a:lnTo>
                    <a:pt x="606" y="1534"/>
                  </a:lnTo>
                  <a:lnTo>
                    <a:pt x="572" y="1550"/>
                  </a:lnTo>
                  <a:lnTo>
                    <a:pt x="571" y="2882"/>
                  </a:lnTo>
                  <a:lnTo>
                    <a:pt x="567" y="2922"/>
                  </a:lnTo>
                  <a:lnTo>
                    <a:pt x="558" y="2960"/>
                  </a:lnTo>
                  <a:lnTo>
                    <a:pt x="541" y="2995"/>
                  </a:lnTo>
                  <a:lnTo>
                    <a:pt x="519" y="3026"/>
                  </a:lnTo>
                  <a:lnTo>
                    <a:pt x="491" y="3053"/>
                  </a:lnTo>
                  <a:lnTo>
                    <a:pt x="461" y="3076"/>
                  </a:lnTo>
                  <a:lnTo>
                    <a:pt x="425" y="3092"/>
                  </a:lnTo>
                  <a:lnTo>
                    <a:pt x="387" y="3102"/>
                  </a:lnTo>
                  <a:lnTo>
                    <a:pt x="347" y="3106"/>
                  </a:lnTo>
                  <a:lnTo>
                    <a:pt x="307" y="3102"/>
                  </a:lnTo>
                  <a:lnTo>
                    <a:pt x="269" y="3092"/>
                  </a:lnTo>
                  <a:lnTo>
                    <a:pt x="234" y="3076"/>
                  </a:lnTo>
                  <a:lnTo>
                    <a:pt x="202" y="3053"/>
                  </a:lnTo>
                  <a:lnTo>
                    <a:pt x="176" y="3026"/>
                  </a:lnTo>
                  <a:lnTo>
                    <a:pt x="153" y="2995"/>
                  </a:lnTo>
                  <a:lnTo>
                    <a:pt x="137" y="2960"/>
                  </a:lnTo>
                  <a:lnTo>
                    <a:pt x="126" y="2922"/>
                  </a:lnTo>
                  <a:lnTo>
                    <a:pt x="122" y="2882"/>
                  </a:lnTo>
                  <a:lnTo>
                    <a:pt x="124" y="1474"/>
                  </a:lnTo>
                  <a:lnTo>
                    <a:pt x="92" y="1444"/>
                  </a:lnTo>
                  <a:lnTo>
                    <a:pt x="64" y="1411"/>
                  </a:lnTo>
                  <a:lnTo>
                    <a:pt x="41" y="1376"/>
                  </a:lnTo>
                  <a:lnTo>
                    <a:pt x="22" y="1338"/>
                  </a:lnTo>
                  <a:lnTo>
                    <a:pt x="8" y="1299"/>
                  </a:lnTo>
                  <a:lnTo>
                    <a:pt x="1" y="1256"/>
                  </a:lnTo>
                  <a:lnTo>
                    <a:pt x="0" y="1213"/>
                  </a:lnTo>
                  <a:lnTo>
                    <a:pt x="6" y="1168"/>
                  </a:lnTo>
                  <a:lnTo>
                    <a:pt x="202" y="255"/>
                  </a:lnTo>
                  <a:lnTo>
                    <a:pt x="215" y="215"/>
                  </a:lnTo>
                  <a:lnTo>
                    <a:pt x="232" y="178"/>
                  </a:lnTo>
                  <a:lnTo>
                    <a:pt x="253" y="144"/>
                  </a:lnTo>
                  <a:lnTo>
                    <a:pt x="279" y="115"/>
                  </a:lnTo>
                  <a:lnTo>
                    <a:pt x="308" y="88"/>
                  </a:lnTo>
                  <a:lnTo>
                    <a:pt x="339" y="65"/>
                  </a:lnTo>
                  <a:lnTo>
                    <a:pt x="373" y="46"/>
                  </a:lnTo>
                  <a:lnTo>
                    <a:pt x="410" y="30"/>
                  </a:lnTo>
                  <a:lnTo>
                    <a:pt x="446" y="18"/>
                  </a:lnTo>
                  <a:lnTo>
                    <a:pt x="484" y="8"/>
                  </a:lnTo>
                  <a:lnTo>
                    <a:pt x="521" y="2"/>
                  </a:lnTo>
                  <a:lnTo>
                    <a:pt x="5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sp>
        <p:nvSpPr>
          <p:cNvPr id="57" name="Freeform 14"/>
          <p:cNvSpPr>
            <a:spLocks noEditPoints="1"/>
          </p:cNvSpPr>
          <p:nvPr/>
        </p:nvSpPr>
        <p:spPr bwMode="auto">
          <a:xfrm>
            <a:off x="6143742" y="1995172"/>
            <a:ext cx="557494" cy="538703"/>
          </a:xfrm>
          <a:custGeom>
            <a:avLst/>
            <a:gdLst>
              <a:gd name="T0" fmla="*/ 1853 w 3318"/>
              <a:gd name="T1" fmla="*/ 3017 h 3302"/>
              <a:gd name="T2" fmla="*/ 1682 w 3318"/>
              <a:gd name="T3" fmla="*/ 3117 h 3302"/>
              <a:gd name="T4" fmla="*/ 1505 w 3318"/>
              <a:gd name="T5" fmla="*/ 3108 h 3302"/>
              <a:gd name="T6" fmla="*/ 1605 w 3318"/>
              <a:gd name="T7" fmla="*/ 3159 h 3302"/>
              <a:gd name="T8" fmla="*/ 1831 w 3318"/>
              <a:gd name="T9" fmla="*/ 3185 h 3302"/>
              <a:gd name="T10" fmla="*/ 2045 w 3318"/>
              <a:gd name="T11" fmla="*/ 3046 h 3302"/>
              <a:gd name="T12" fmla="*/ 299 w 3318"/>
              <a:gd name="T13" fmla="*/ 1197 h 3302"/>
              <a:gd name="T14" fmla="*/ 258 w 3318"/>
              <a:gd name="T15" fmla="*/ 1233 h 3302"/>
              <a:gd name="T16" fmla="*/ 131 w 3318"/>
              <a:gd name="T17" fmla="*/ 1423 h 3302"/>
              <a:gd name="T18" fmla="*/ 154 w 3318"/>
              <a:gd name="T19" fmla="*/ 1644 h 3302"/>
              <a:gd name="T20" fmla="*/ 228 w 3318"/>
              <a:gd name="T21" fmla="*/ 1783 h 3302"/>
              <a:gd name="T22" fmla="*/ 205 w 3318"/>
              <a:gd name="T23" fmla="*/ 1602 h 3302"/>
              <a:gd name="T24" fmla="*/ 257 w 3318"/>
              <a:gd name="T25" fmla="*/ 1454 h 3302"/>
              <a:gd name="T26" fmla="*/ 403 w 3318"/>
              <a:gd name="T27" fmla="*/ 1373 h 3302"/>
              <a:gd name="T28" fmla="*/ 479 w 3318"/>
              <a:gd name="T29" fmla="*/ 1061 h 3302"/>
              <a:gd name="T30" fmla="*/ 741 w 3318"/>
              <a:gd name="T31" fmla="*/ 1353 h 3302"/>
              <a:gd name="T32" fmla="*/ 766 w 3318"/>
              <a:gd name="T33" fmla="*/ 1587 h 3302"/>
              <a:gd name="T34" fmla="*/ 621 w 3318"/>
              <a:gd name="T35" fmla="*/ 1759 h 3302"/>
              <a:gd name="T36" fmla="*/ 657 w 3318"/>
              <a:gd name="T37" fmla="*/ 1989 h 3302"/>
              <a:gd name="T38" fmla="*/ 921 w 3318"/>
              <a:gd name="T39" fmla="*/ 2308 h 3302"/>
              <a:gd name="T40" fmla="*/ 1244 w 3318"/>
              <a:gd name="T41" fmla="*/ 2599 h 3302"/>
              <a:gd name="T42" fmla="*/ 1504 w 3318"/>
              <a:gd name="T43" fmla="*/ 2702 h 3302"/>
              <a:gd name="T44" fmla="*/ 1673 w 3318"/>
              <a:gd name="T45" fmla="*/ 2557 h 3302"/>
              <a:gd name="T46" fmla="*/ 1883 w 3318"/>
              <a:gd name="T47" fmla="*/ 2531 h 3302"/>
              <a:gd name="T48" fmla="*/ 2200 w 3318"/>
              <a:gd name="T49" fmla="*/ 2762 h 3302"/>
              <a:gd name="T50" fmla="*/ 2237 w 3318"/>
              <a:gd name="T51" fmla="*/ 3009 h 3302"/>
              <a:gd name="T52" fmla="*/ 2073 w 3318"/>
              <a:gd name="T53" fmla="*/ 3202 h 3302"/>
              <a:gd name="T54" fmla="*/ 1788 w 3318"/>
              <a:gd name="T55" fmla="*/ 3299 h 3302"/>
              <a:gd name="T56" fmla="*/ 1245 w 3318"/>
              <a:gd name="T57" fmla="*/ 3105 h 3302"/>
              <a:gd name="T58" fmla="*/ 583 w 3318"/>
              <a:gd name="T59" fmla="*/ 2569 h 3302"/>
              <a:gd name="T60" fmla="*/ 126 w 3318"/>
              <a:gd name="T61" fmla="*/ 1919 h 3302"/>
              <a:gd name="T62" fmla="*/ 1 w 3318"/>
              <a:gd name="T63" fmla="*/ 1421 h 3302"/>
              <a:gd name="T64" fmla="*/ 139 w 3318"/>
              <a:gd name="T65" fmla="*/ 1185 h 3302"/>
              <a:gd name="T66" fmla="*/ 342 w 3318"/>
              <a:gd name="T67" fmla="*/ 1044 h 3302"/>
              <a:gd name="T68" fmla="*/ 2639 w 3318"/>
              <a:gd name="T69" fmla="*/ 727 h 3302"/>
              <a:gd name="T70" fmla="*/ 2697 w 3318"/>
              <a:gd name="T71" fmla="*/ 944 h 3302"/>
              <a:gd name="T72" fmla="*/ 2914 w 3318"/>
              <a:gd name="T73" fmla="*/ 888 h 3302"/>
              <a:gd name="T74" fmla="*/ 2858 w 3318"/>
              <a:gd name="T75" fmla="*/ 669 h 3302"/>
              <a:gd name="T76" fmla="*/ 2177 w 3318"/>
              <a:gd name="T77" fmla="*/ 705 h 3302"/>
              <a:gd name="T78" fmla="*/ 2197 w 3318"/>
              <a:gd name="T79" fmla="*/ 929 h 3302"/>
              <a:gd name="T80" fmla="*/ 2421 w 3318"/>
              <a:gd name="T81" fmla="*/ 910 h 3302"/>
              <a:gd name="T82" fmla="*/ 2402 w 3318"/>
              <a:gd name="T83" fmla="*/ 686 h 3302"/>
              <a:gd name="T84" fmla="*/ 1718 w 3318"/>
              <a:gd name="T85" fmla="*/ 686 h 3302"/>
              <a:gd name="T86" fmla="*/ 1699 w 3318"/>
              <a:gd name="T87" fmla="*/ 910 h 3302"/>
              <a:gd name="T88" fmla="*/ 1924 w 3318"/>
              <a:gd name="T89" fmla="*/ 929 h 3302"/>
              <a:gd name="T90" fmla="*/ 1944 w 3318"/>
              <a:gd name="T91" fmla="*/ 705 h 3302"/>
              <a:gd name="T92" fmla="*/ 2533 w 3318"/>
              <a:gd name="T93" fmla="*/ 21 h 3302"/>
              <a:gd name="T94" fmla="*/ 3094 w 3318"/>
              <a:gd name="T95" fmla="*/ 302 h 3302"/>
              <a:gd name="T96" fmla="*/ 3318 w 3318"/>
              <a:gd name="T97" fmla="*/ 807 h 3302"/>
              <a:gd name="T98" fmla="*/ 3094 w 3318"/>
              <a:gd name="T99" fmla="*/ 1312 h 3302"/>
              <a:gd name="T100" fmla="*/ 2533 w 3318"/>
              <a:gd name="T101" fmla="*/ 1593 h 3302"/>
              <a:gd name="T102" fmla="*/ 1992 w 3318"/>
              <a:gd name="T103" fmla="*/ 1713 h 3302"/>
              <a:gd name="T104" fmla="*/ 1521 w 3318"/>
              <a:gd name="T105" fmla="*/ 1813 h 3302"/>
              <a:gd name="T106" fmla="*/ 1584 w 3318"/>
              <a:gd name="T107" fmla="*/ 1381 h 3302"/>
              <a:gd name="T108" fmla="*/ 1291 w 3318"/>
              <a:gd name="T109" fmla="*/ 927 h 3302"/>
              <a:gd name="T110" fmla="*/ 1420 w 3318"/>
              <a:gd name="T111" fmla="*/ 400 h 3302"/>
              <a:gd name="T112" fmla="*/ 1919 w 3318"/>
              <a:gd name="T113" fmla="*/ 57 h 3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318" h="3302">
                <a:moveTo>
                  <a:pt x="1903" y="2900"/>
                </a:moveTo>
                <a:lnTo>
                  <a:pt x="1902" y="2903"/>
                </a:lnTo>
                <a:lnTo>
                  <a:pt x="1899" y="2911"/>
                </a:lnTo>
                <a:lnTo>
                  <a:pt x="1895" y="2923"/>
                </a:lnTo>
                <a:lnTo>
                  <a:pt x="1889" y="2940"/>
                </a:lnTo>
                <a:lnTo>
                  <a:pt x="1883" y="2957"/>
                </a:lnTo>
                <a:lnTo>
                  <a:pt x="1875" y="2976"/>
                </a:lnTo>
                <a:lnTo>
                  <a:pt x="1865" y="2997"/>
                </a:lnTo>
                <a:lnTo>
                  <a:pt x="1853" y="3017"/>
                </a:lnTo>
                <a:lnTo>
                  <a:pt x="1838" y="3038"/>
                </a:lnTo>
                <a:lnTo>
                  <a:pt x="1820" y="3057"/>
                </a:lnTo>
                <a:lnTo>
                  <a:pt x="1798" y="3075"/>
                </a:lnTo>
                <a:lnTo>
                  <a:pt x="1773" y="3090"/>
                </a:lnTo>
                <a:lnTo>
                  <a:pt x="1752" y="3100"/>
                </a:lnTo>
                <a:lnTo>
                  <a:pt x="1728" y="3107"/>
                </a:lnTo>
                <a:lnTo>
                  <a:pt x="1713" y="3111"/>
                </a:lnTo>
                <a:lnTo>
                  <a:pt x="1697" y="3114"/>
                </a:lnTo>
                <a:lnTo>
                  <a:pt x="1682" y="3117"/>
                </a:lnTo>
                <a:lnTo>
                  <a:pt x="1658" y="3119"/>
                </a:lnTo>
                <a:lnTo>
                  <a:pt x="1635" y="3120"/>
                </a:lnTo>
                <a:lnTo>
                  <a:pt x="1614" y="3120"/>
                </a:lnTo>
                <a:lnTo>
                  <a:pt x="1593" y="3119"/>
                </a:lnTo>
                <a:lnTo>
                  <a:pt x="1568" y="3117"/>
                </a:lnTo>
                <a:lnTo>
                  <a:pt x="1545" y="3114"/>
                </a:lnTo>
                <a:lnTo>
                  <a:pt x="1527" y="3111"/>
                </a:lnTo>
                <a:lnTo>
                  <a:pt x="1514" y="3109"/>
                </a:lnTo>
                <a:lnTo>
                  <a:pt x="1505" y="3108"/>
                </a:lnTo>
                <a:lnTo>
                  <a:pt x="1502" y="3107"/>
                </a:lnTo>
                <a:lnTo>
                  <a:pt x="1504" y="3108"/>
                </a:lnTo>
                <a:lnTo>
                  <a:pt x="1508" y="3111"/>
                </a:lnTo>
                <a:lnTo>
                  <a:pt x="1515" y="3114"/>
                </a:lnTo>
                <a:lnTo>
                  <a:pt x="1524" y="3119"/>
                </a:lnTo>
                <a:lnTo>
                  <a:pt x="1540" y="3128"/>
                </a:lnTo>
                <a:lnTo>
                  <a:pt x="1560" y="3139"/>
                </a:lnTo>
                <a:lnTo>
                  <a:pt x="1585" y="3150"/>
                </a:lnTo>
                <a:lnTo>
                  <a:pt x="1605" y="3159"/>
                </a:lnTo>
                <a:lnTo>
                  <a:pt x="1628" y="3167"/>
                </a:lnTo>
                <a:lnTo>
                  <a:pt x="1652" y="3174"/>
                </a:lnTo>
                <a:lnTo>
                  <a:pt x="1678" y="3181"/>
                </a:lnTo>
                <a:lnTo>
                  <a:pt x="1696" y="3185"/>
                </a:lnTo>
                <a:lnTo>
                  <a:pt x="1715" y="3188"/>
                </a:lnTo>
                <a:lnTo>
                  <a:pt x="1735" y="3190"/>
                </a:lnTo>
                <a:lnTo>
                  <a:pt x="1767" y="3192"/>
                </a:lnTo>
                <a:lnTo>
                  <a:pt x="1799" y="3189"/>
                </a:lnTo>
                <a:lnTo>
                  <a:pt x="1831" y="3185"/>
                </a:lnTo>
                <a:lnTo>
                  <a:pt x="1863" y="3176"/>
                </a:lnTo>
                <a:lnTo>
                  <a:pt x="1893" y="3165"/>
                </a:lnTo>
                <a:lnTo>
                  <a:pt x="1923" y="3150"/>
                </a:lnTo>
                <a:lnTo>
                  <a:pt x="1950" y="3134"/>
                </a:lnTo>
                <a:lnTo>
                  <a:pt x="1974" y="3116"/>
                </a:lnTo>
                <a:lnTo>
                  <a:pt x="1996" y="3098"/>
                </a:lnTo>
                <a:lnTo>
                  <a:pt x="2015" y="3079"/>
                </a:lnTo>
                <a:lnTo>
                  <a:pt x="2031" y="3062"/>
                </a:lnTo>
                <a:lnTo>
                  <a:pt x="2045" y="3046"/>
                </a:lnTo>
                <a:lnTo>
                  <a:pt x="2057" y="3033"/>
                </a:lnTo>
                <a:lnTo>
                  <a:pt x="2066" y="3021"/>
                </a:lnTo>
                <a:lnTo>
                  <a:pt x="2073" y="3013"/>
                </a:lnTo>
                <a:lnTo>
                  <a:pt x="2078" y="3006"/>
                </a:lnTo>
                <a:lnTo>
                  <a:pt x="2081" y="3003"/>
                </a:lnTo>
                <a:lnTo>
                  <a:pt x="2082" y="3001"/>
                </a:lnTo>
                <a:lnTo>
                  <a:pt x="1903" y="2900"/>
                </a:lnTo>
                <a:close/>
                <a:moveTo>
                  <a:pt x="300" y="1197"/>
                </a:moveTo>
                <a:lnTo>
                  <a:pt x="299" y="1197"/>
                </a:lnTo>
                <a:lnTo>
                  <a:pt x="298" y="1199"/>
                </a:lnTo>
                <a:lnTo>
                  <a:pt x="296" y="1201"/>
                </a:lnTo>
                <a:lnTo>
                  <a:pt x="294" y="1202"/>
                </a:lnTo>
                <a:lnTo>
                  <a:pt x="292" y="1204"/>
                </a:lnTo>
                <a:lnTo>
                  <a:pt x="290" y="1206"/>
                </a:lnTo>
                <a:lnTo>
                  <a:pt x="287" y="1209"/>
                </a:lnTo>
                <a:lnTo>
                  <a:pt x="283" y="1212"/>
                </a:lnTo>
                <a:lnTo>
                  <a:pt x="271" y="1221"/>
                </a:lnTo>
                <a:lnTo>
                  <a:pt x="258" y="1233"/>
                </a:lnTo>
                <a:lnTo>
                  <a:pt x="243" y="1247"/>
                </a:lnTo>
                <a:lnTo>
                  <a:pt x="226" y="1263"/>
                </a:lnTo>
                <a:lnTo>
                  <a:pt x="207" y="1284"/>
                </a:lnTo>
                <a:lnTo>
                  <a:pt x="189" y="1306"/>
                </a:lnTo>
                <a:lnTo>
                  <a:pt x="171" y="1331"/>
                </a:lnTo>
                <a:lnTo>
                  <a:pt x="155" y="1360"/>
                </a:lnTo>
                <a:lnTo>
                  <a:pt x="146" y="1380"/>
                </a:lnTo>
                <a:lnTo>
                  <a:pt x="138" y="1401"/>
                </a:lnTo>
                <a:lnTo>
                  <a:pt x="131" y="1423"/>
                </a:lnTo>
                <a:lnTo>
                  <a:pt x="127" y="1446"/>
                </a:lnTo>
                <a:lnTo>
                  <a:pt x="124" y="1468"/>
                </a:lnTo>
                <a:lnTo>
                  <a:pt x="123" y="1490"/>
                </a:lnTo>
                <a:lnTo>
                  <a:pt x="123" y="1512"/>
                </a:lnTo>
                <a:lnTo>
                  <a:pt x="125" y="1533"/>
                </a:lnTo>
                <a:lnTo>
                  <a:pt x="128" y="1553"/>
                </a:lnTo>
                <a:lnTo>
                  <a:pt x="134" y="1583"/>
                </a:lnTo>
                <a:lnTo>
                  <a:pt x="141" y="1611"/>
                </a:lnTo>
                <a:lnTo>
                  <a:pt x="154" y="1644"/>
                </a:lnTo>
                <a:lnTo>
                  <a:pt x="167" y="1675"/>
                </a:lnTo>
                <a:lnTo>
                  <a:pt x="180" y="1702"/>
                </a:lnTo>
                <a:lnTo>
                  <a:pt x="193" y="1725"/>
                </a:lnTo>
                <a:lnTo>
                  <a:pt x="205" y="1746"/>
                </a:lnTo>
                <a:lnTo>
                  <a:pt x="214" y="1761"/>
                </a:lnTo>
                <a:lnTo>
                  <a:pt x="220" y="1770"/>
                </a:lnTo>
                <a:lnTo>
                  <a:pt x="224" y="1777"/>
                </a:lnTo>
                <a:lnTo>
                  <a:pt x="227" y="1781"/>
                </a:lnTo>
                <a:lnTo>
                  <a:pt x="228" y="1783"/>
                </a:lnTo>
                <a:lnTo>
                  <a:pt x="227" y="1780"/>
                </a:lnTo>
                <a:lnTo>
                  <a:pt x="225" y="1771"/>
                </a:lnTo>
                <a:lnTo>
                  <a:pt x="222" y="1758"/>
                </a:lnTo>
                <a:lnTo>
                  <a:pt x="219" y="1740"/>
                </a:lnTo>
                <a:lnTo>
                  <a:pt x="214" y="1717"/>
                </a:lnTo>
                <a:lnTo>
                  <a:pt x="211" y="1692"/>
                </a:lnTo>
                <a:lnTo>
                  <a:pt x="207" y="1664"/>
                </a:lnTo>
                <a:lnTo>
                  <a:pt x="206" y="1633"/>
                </a:lnTo>
                <a:lnTo>
                  <a:pt x="205" y="1602"/>
                </a:lnTo>
                <a:lnTo>
                  <a:pt x="208" y="1577"/>
                </a:lnTo>
                <a:lnTo>
                  <a:pt x="211" y="1552"/>
                </a:lnTo>
                <a:lnTo>
                  <a:pt x="215" y="1537"/>
                </a:lnTo>
                <a:lnTo>
                  <a:pt x="219" y="1522"/>
                </a:lnTo>
                <a:lnTo>
                  <a:pt x="224" y="1507"/>
                </a:lnTo>
                <a:lnTo>
                  <a:pt x="230" y="1494"/>
                </a:lnTo>
                <a:lnTo>
                  <a:pt x="237" y="1481"/>
                </a:lnTo>
                <a:lnTo>
                  <a:pt x="244" y="1469"/>
                </a:lnTo>
                <a:lnTo>
                  <a:pt x="257" y="1454"/>
                </a:lnTo>
                <a:lnTo>
                  <a:pt x="270" y="1440"/>
                </a:lnTo>
                <a:lnTo>
                  <a:pt x="285" y="1429"/>
                </a:lnTo>
                <a:lnTo>
                  <a:pt x="300" y="1418"/>
                </a:lnTo>
                <a:lnTo>
                  <a:pt x="315" y="1409"/>
                </a:lnTo>
                <a:lnTo>
                  <a:pt x="330" y="1402"/>
                </a:lnTo>
                <a:lnTo>
                  <a:pt x="359" y="1390"/>
                </a:lnTo>
                <a:lnTo>
                  <a:pt x="384" y="1381"/>
                </a:lnTo>
                <a:lnTo>
                  <a:pt x="395" y="1376"/>
                </a:lnTo>
                <a:lnTo>
                  <a:pt x="403" y="1373"/>
                </a:lnTo>
                <a:lnTo>
                  <a:pt x="406" y="1372"/>
                </a:lnTo>
                <a:lnTo>
                  <a:pt x="408" y="1371"/>
                </a:lnTo>
                <a:lnTo>
                  <a:pt x="410" y="1370"/>
                </a:lnTo>
                <a:lnTo>
                  <a:pt x="410" y="1370"/>
                </a:lnTo>
                <a:lnTo>
                  <a:pt x="300" y="1197"/>
                </a:lnTo>
                <a:close/>
                <a:moveTo>
                  <a:pt x="394" y="1039"/>
                </a:moveTo>
                <a:lnTo>
                  <a:pt x="421" y="1042"/>
                </a:lnTo>
                <a:lnTo>
                  <a:pt x="449" y="1049"/>
                </a:lnTo>
                <a:lnTo>
                  <a:pt x="479" y="1061"/>
                </a:lnTo>
                <a:lnTo>
                  <a:pt x="508" y="1077"/>
                </a:lnTo>
                <a:lnTo>
                  <a:pt x="539" y="1099"/>
                </a:lnTo>
                <a:lnTo>
                  <a:pt x="570" y="1126"/>
                </a:lnTo>
                <a:lnTo>
                  <a:pt x="602" y="1159"/>
                </a:lnTo>
                <a:lnTo>
                  <a:pt x="635" y="1198"/>
                </a:lnTo>
                <a:lnTo>
                  <a:pt x="669" y="1240"/>
                </a:lnTo>
                <a:lnTo>
                  <a:pt x="698" y="1281"/>
                </a:lnTo>
                <a:lnTo>
                  <a:pt x="721" y="1318"/>
                </a:lnTo>
                <a:lnTo>
                  <a:pt x="741" y="1353"/>
                </a:lnTo>
                <a:lnTo>
                  <a:pt x="757" y="1385"/>
                </a:lnTo>
                <a:lnTo>
                  <a:pt x="769" y="1416"/>
                </a:lnTo>
                <a:lnTo>
                  <a:pt x="778" y="1445"/>
                </a:lnTo>
                <a:lnTo>
                  <a:pt x="783" y="1472"/>
                </a:lnTo>
                <a:lnTo>
                  <a:pt x="785" y="1498"/>
                </a:lnTo>
                <a:lnTo>
                  <a:pt x="784" y="1521"/>
                </a:lnTo>
                <a:lnTo>
                  <a:pt x="781" y="1544"/>
                </a:lnTo>
                <a:lnTo>
                  <a:pt x="775" y="1566"/>
                </a:lnTo>
                <a:lnTo>
                  <a:pt x="766" y="1587"/>
                </a:lnTo>
                <a:lnTo>
                  <a:pt x="756" y="1607"/>
                </a:lnTo>
                <a:lnTo>
                  <a:pt x="744" y="1626"/>
                </a:lnTo>
                <a:lnTo>
                  <a:pt x="730" y="1645"/>
                </a:lnTo>
                <a:lnTo>
                  <a:pt x="714" y="1664"/>
                </a:lnTo>
                <a:lnTo>
                  <a:pt x="697" y="1682"/>
                </a:lnTo>
                <a:lnTo>
                  <a:pt x="680" y="1700"/>
                </a:lnTo>
                <a:lnTo>
                  <a:pt x="661" y="1719"/>
                </a:lnTo>
                <a:lnTo>
                  <a:pt x="641" y="1739"/>
                </a:lnTo>
                <a:lnTo>
                  <a:pt x="621" y="1759"/>
                </a:lnTo>
                <a:lnTo>
                  <a:pt x="607" y="1776"/>
                </a:lnTo>
                <a:lnTo>
                  <a:pt x="599" y="1796"/>
                </a:lnTo>
                <a:lnTo>
                  <a:pt x="595" y="1818"/>
                </a:lnTo>
                <a:lnTo>
                  <a:pt x="596" y="1842"/>
                </a:lnTo>
                <a:lnTo>
                  <a:pt x="600" y="1868"/>
                </a:lnTo>
                <a:lnTo>
                  <a:pt x="609" y="1897"/>
                </a:lnTo>
                <a:lnTo>
                  <a:pt x="621" y="1926"/>
                </a:lnTo>
                <a:lnTo>
                  <a:pt x="637" y="1957"/>
                </a:lnTo>
                <a:lnTo>
                  <a:pt x="657" y="1989"/>
                </a:lnTo>
                <a:lnTo>
                  <a:pt x="678" y="2022"/>
                </a:lnTo>
                <a:lnTo>
                  <a:pt x="702" y="2057"/>
                </a:lnTo>
                <a:lnTo>
                  <a:pt x="729" y="2092"/>
                </a:lnTo>
                <a:lnTo>
                  <a:pt x="757" y="2127"/>
                </a:lnTo>
                <a:lnTo>
                  <a:pt x="787" y="2163"/>
                </a:lnTo>
                <a:lnTo>
                  <a:pt x="819" y="2200"/>
                </a:lnTo>
                <a:lnTo>
                  <a:pt x="853" y="2236"/>
                </a:lnTo>
                <a:lnTo>
                  <a:pt x="887" y="2272"/>
                </a:lnTo>
                <a:lnTo>
                  <a:pt x="921" y="2308"/>
                </a:lnTo>
                <a:lnTo>
                  <a:pt x="956" y="2345"/>
                </a:lnTo>
                <a:lnTo>
                  <a:pt x="992" y="2380"/>
                </a:lnTo>
                <a:lnTo>
                  <a:pt x="1028" y="2414"/>
                </a:lnTo>
                <a:lnTo>
                  <a:pt x="1064" y="2448"/>
                </a:lnTo>
                <a:lnTo>
                  <a:pt x="1101" y="2482"/>
                </a:lnTo>
                <a:lnTo>
                  <a:pt x="1137" y="2514"/>
                </a:lnTo>
                <a:lnTo>
                  <a:pt x="1172" y="2544"/>
                </a:lnTo>
                <a:lnTo>
                  <a:pt x="1209" y="2572"/>
                </a:lnTo>
                <a:lnTo>
                  <a:pt x="1244" y="2599"/>
                </a:lnTo>
                <a:lnTo>
                  <a:pt x="1278" y="2623"/>
                </a:lnTo>
                <a:lnTo>
                  <a:pt x="1311" y="2645"/>
                </a:lnTo>
                <a:lnTo>
                  <a:pt x="1343" y="2664"/>
                </a:lnTo>
                <a:lnTo>
                  <a:pt x="1374" y="2679"/>
                </a:lnTo>
                <a:lnTo>
                  <a:pt x="1404" y="2692"/>
                </a:lnTo>
                <a:lnTo>
                  <a:pt x="1432" y="2700"/>
                </a:lnTo>
                <a:lnTo>
                  <a:pt x="1458" y="2705"/>
                </a:lnTo>
                <a:lnTo>
                  <a:pt x="1482" y="2706"/>
                </a:lnTo>
                <a:lnTo>
                  <a:pt x="1504" y="2702"/>
                </a:lnTo>
                <a:lnTo>
                  <a:pt x="1524" y="2693"/>
                </a:lnTo>
                <a:lnTo>
                  <a:pt x="1541" y="2680"/>
                </a:lnTo>
                <a:lnTo>
                  <a:pt x="1560" y="2660"/>
                </a:lnTo>
                <a:lnTo>
                  <a:pt x="1581" y="2641"/>
                </a:lnTo>
                <a:lnTo>
                  <a:pt x="1599" y="2621"/>
                </a:lnTo>
                <a:lnTo>
                  <a:pt x="1618" y="2603"/>
                </a:lnTo>
                <a:lnTo>
                  <a:pt x="1636" y="2587"/>
                </a:lnTo>
                <a:lnTo>
                  <a:pt x="1655" y="2571"/>
                </a:lnTo>
                <a:lnTo>
                  <a:pt x="1673" y="2557"/>
                </a:lnTo>
                <a:lnTo>
                  <a:pt x="1693" y="2545"/>
                </a:lnTo>
                <a:lnTo>
                  <a:pt x="1712" y="2534"/>
                </a:lnTo>
                <a:lnTo>
                  <a:pt x="1733" y="2526"/>
                </a:lnTo>
                <a:lnTo>
                  <a:pt x="1756" y="2520"/>
                </a:lnTo>
                <a:lnTo>
                  <a:pt x="1778" y="2516"/>
                </a:lnTo>
                <a:lnTo>
                  <a:pt x="1802" y="2516"/>
                </a:lnTo>
                <a:lnTo>
                  <a:pt x="1827" y="2518"/>
                </a:lnTo>
                <a:lnTo>
                  <a:pt x="1854" y="2523"/>
                </a:lnTo>
                <a:lnTo>
                  <a:pt x="1883" y="2531"/>
                </a:lnTo>
                <a:lnTo>
                  <a:pt x="1913" y="2544"/>
                </a:lnTo>
                <a:lnTo>
                  <a:pt x="1947" y="2559"/>
                </a:lnTo>
                <a:lnTo>
                  <a:pt x="1982" y="2579"/>
                </a:lnTo>
                <a:lnTo>
                  <a:pt x="2019" y="2603"/>
                </a:lnTo>
                <a:lnTo>
                  <a:pt x="2058" y="2632"/>
                </a:lnTo>
                <a:lnTo>
                  <a:pt x="2101" y="2665"/>
                </a:lnTo>
                <a:lnTo>
                  <a:pt x="2141" y="2698"/>
                </a:lnTo>
                <a:lnTo>
                  <a:pt x="2173" y="2731"/>
                </a:lnTo>
                <a:lnTo>
                  <a:pt x="2200" y="2762"/>
                </a:lnTo>
                <a:lnTo>
                  <a:pt x="2222" y="2794"/>
                </a:lnTo>
                <a:lnTo>
                  <a:pt x="2238" y="2823"/>
                </a:lnTo>
                <a:lnTo>
                  <a:pt x="2249" y="2852"/>
                </a:lnTo>
                <a:lnTo>
                  <a:pt x="2256" y="2880"/>
                </a:lnTo>
                <a:lnTo>
                  <a:pt x="2259" y="2907"/>
                </a:lnTo>
                <a:lnTo>
                  <a:pt x="2258" y="2934"/>
                </a:lnTo>
                <a:lnTo>
                  <a:pt x="2254" y="2960"/>
                </a:lnTo>
                <a:lnTo>
                  <a:pt x="2247" y="2985"/>
                </a:lnTo>
                <a:lnTo>
                  <a:pt x="2237" y="3009"/>
                </a:lnTo>
                <a:lnTo>
                  <a:pt x="2224" y="3033"/>
                </a:lnTo>
                <a:lnTo>
                  <a:pt x="2209" y="3056"/>
                </a:lnTo>
                <a:lnTo>
                  <a:pt x="2193" y="3078"/>
                </a:lnTo>
                <a:lnTo>
                  <a:pt x="2174" y="3101"/>
                </a:lnTo>
                <a:lnTo>
                  <a:pt x="2155" y="3122"/>
                </a:lnTo>
                <a:lnTo>
                  <a:pt x="2135" y="3143"/>
                </a:lnTo>
                <a:lnTo>
                  <a:pt x="2114" y="3163"/>
                </a:lnTo>
                <a:lnTo>
                  <a:pt x="2093" y="3183"/>
                </a:lnTo>
                <a:lnTo>
                  <a:pt x="2073" y="3202"/>
                </a:lnTo>
                <a:lnTo>
                  <a:pt x="2053" y="3221"/>
                </a:lnTo>
                <a:lnTo>
                  <a:pt x="2034" y="3241"/>
                </a:lnTo>
                <a:lnTo>
                  <a:pt x="2012" y="3260"/>
                </a:lnTo>
                <a:lnTo>
                  <a:pt x="1984" y="3275"/>
                </a:lnTo>
                <a:lnTo>
                  <a:pt x="1953" y="3287"/>
                </a:lnTo>
                <a:lnTo>
                  <a:pt x="1917" y="3295"/>
                </a:lnTo>
                <a:lnTo>
                  <a:pt x="1878" y="3300"/>
                </a:lnTo>
                <a:lnTo>
                  <a:pt x="1835" y="3302"/>
                </a:lnTo>
                <a:lnTo>
                  <a:pt x="1788" y="3299"/>
                </a:lnTo>
                <a:lnTo>
                  <a:pt x="1738" y="3293"/>
                </a:lnTo>
                <a:lnTo>
                  <a:pt x="1685" y="3284"/>
                </a:lnTo>
                <a:lnTo>
                  <a:pt x="1630" y="3270"/>
                </a:lnTo>
                <a:lnTo>
                  <a:pt x="1572" y="3253"/>
                </a:lnTo>
                <a:lnTo>
                  <a:pt x="1510" y="3230"/>
                </a:lnTo>
                <a:lnTo>
                  <a:pt x="1447" y="3205"/>
                </a:lnTo>
                <a:lnTo>
                  <a:pt x="1381" y="3176"/>
                </a:lnTo>
                <a:lnTo>
                  <a:pt x="1314" y="3142"/>
                </a:lnTo>
                <a:lnTo>
                  <a:pt x="1245" y="3105"/>
                </a:lnTo>
                <a:lnTo>
                  <a:pt x="1174" y="3062"/>
                </a:lnTo>
                <a:lnTo>
                  <a:pt x="1103" y="3016"/>
                </a:lnTo>
                <a:lnTo>
                  <a:pt x="1031" y="2966"/>
                </a:lnTo>
                <a:lnTo>
                  <a:pt x="956" y="2910"/>
                </a:lnTo>
                <a:lnTo>
                  <a:pt x="882" y="2851"/>
                </a:lnTo>
                <a:lnTo>
                  <a:pt x="806" y="2787"/>
                </a:lnTo>
                <a:lnTo>
                  <a:pt x="732" y="2718"/>
                </a:lnTo>
                <a:lnTo>
                  <a:pt x="656" y="2645"/>
                </a:lnTo>
                <a:lnTo>
                  <a:pt x="583" y="2569"/>
                </a:lnTo>
                <a:lnTo>
                  <a:pt x="515" y="2494"/>
                </a:lnTo>
                <a:lnTo>
                  <a:pt x="450" y="2419"/>
                </a:lnTo>
                <a:lnTo>
                  <a:pt x="391" y="2345"/>
                </a:lnTo>
                <a:lnTo>
                  <a:pt x="336" y="2270"/>
                </a:lnTo>
                <a:lnTo>
                  <a:pt x="286" y="2198"/>
                </a:lnTo>
                <a:lnTo>
                  <a:pt x="239" y="2125"/>
                </a:lnTo>
                <a:lnTo>
                  <a:pt x="197" y="2055"/>
                </a:lnTo>
                <a:lnTo>
                  <a:pt x="159" y="1986"/>
                </a:lnTo>
                <a:lnTo>
                  <a:pt x="126" y="1919"/>
                </a:lnTo>
                <a:lnTo>
                  <a:pt x="97" y="1853"/>
                </a:lnTo>
                <a:lnTo>
                  <a:pt x="70" y="1790"/>
                </a:lnTo>
                <a:lnTo>
                  <a:pt x="49" y="1729"/>
                </a:lnTo>
                <a:lnTo>
                  <a:pt x="32" y="1670"/>
                </a:lnTo>
                <a:lnTo>
                  <a:pt x="18" y="1614"/>
                </a:lnTo>
                <a:lnTo>
                  <a:pt x="8" y="1561"/>
                </a:lnTo>
                <a:lnTo>
                  <a:pt x="2" y="1511"/>
                </a:lnTo>
                <a:lnTo>
                  <a:pt x="0" y="1465"/>
                </a:lnTo>
                <a:lnTo>
                  <a:pt x="1" y="1421"/>
                </a:lnTo>
                <a:lnTo>
                  <a:pt x="6" y="1382"/>
                </a:lnTo>
                <a:lnTo>
                  <a:pt x="15" y="1347"/>
                </a:lnTo>
                <a:lnTo>
                  <a:pt x="27" y="1315"/>
                </a:lnTo>
                <a:lnTo>
                  <a:pt x="42" y="1288"/>
                </a:lnTo>
                <a:lnTo>
                  <a:pt x="61" y="1264"/>
                </a:lnTo>
                <a:lnTo>
                  <a:pt x="79" y="1245"/>
                </a:lnTo>
                <a:lnTo>
                  <a:pt x="99" y="1226"/>
                </a:lnTo>
                <a:lnTo>
                  <a:pt x="119" y="1205"/>
                </a:lnTo>
                <a:lnTo>
                  <a:pt x="139" y="1185"/>
                </a:lnTo>
                <a:lnTo>
                  <a:pt x="159" y="1164"/>
                </a:lnTo>
                <a:lnTo>
                  <a:pt x="180" y="1144"/>
                </a:lnTo>
                <a:lnTo>
                  <a:pt x="201" y="1124"/>
                </a:lnTo>
                <a:lnTo>
                  <a:pt x="223" y="1106"/>
                </a:lnTo>
                <a:lnTo>
                  <a:pt x="245" y="1090"/>
                </a:lnTo>
                <a:lnTo>
                  <a:pt x="268" y="1075"/>
                </a:lnTo>
                <a:lnTo>
                  <a:pt x="293" y="1062"/>
                </a:lnTo>
                <a:lnTo>
                  <a:pt x="317" y="1052"/>
                </a:lnTo>
                <a:lnTo>
                  <a:pt x="342" y="1044"/>
                </a:lnTo>
                <a:lnTo>
                  <a:pt x="367" y="1040"/>
                </a:lnTo>
                <a:lnTo>
                  <a:pt x="394" y="1039"/>
                </a:lnTo>
                <a:close/>
                <a:moveTo>
                  <a:pt x="2777" y="647"/>
                </a:moveTo>
                <a:lnTo>
                  <a:pt x="2748" y="650"/>
                </a:lnTo>
                <a:lnTo>
                  <a:pt x="2721" y="657"/>
                </a:lnTo>
                <a:lnTo>
                  <a:pt x="2697" y="669"/>
                </a:lnTo>
                <a:lnTo>
                  <a:pt x="2675" y="686"/>
                </a:lnTo>
                <a:lnTo>
                  <a:pt x="2655" y="705"/>
                </a:lnTo>
                <a:lnTo>
                  <a:pt x="2639" y="727"/>
                </a:lnTo>
                <a:lnTo>
                  <a:pt x="2627" y="751"/>
                </a:lnTo>
                <a:lnTo>
                  <a:pt x="2620" y="778"/>
                </a:lnTo>
                <a:lnTo>
                  <a:pt x="2617" y="807"/>
                </a:lnTo>
                <a:lnTo>
                  <a:pt x="2620" y="836"/>
                </a:lnTo>
                <a:lnTo>
                  <a:pt x="2627" y="863"/>
                </a:lnTo>
                <a:lnTo>
                  <a:pt x="2639" y="888"/>
                </a:lnTo>
                <a:lnTo>
                  <a:pt x="2655" y="910"/>
                </a:lnTo>
                <a:lnTo>
                  <a:pt x="2675" y="929"/>
                </a:lnTo>
                <a:lnTo>
                  <a:pt x="2697" y="944"/>
                </a:lnTo>
                <a:lnTo>
                  <a:pt x="2721" y="956"/>
                </a:lnTo>
                <a:lnTo>
                  <a:pt x="2748" y="963"/>
                </a:lnTo>
                <a:lnTo>
                  <a:pt x="2777" y="966"/>
                </a:lnTo>
                <a:lnTo>
                  <a:pt x="2805" y="963"/>
                </a:lnTo>
                <a:lnTo>
                  <a:pt x="2832" y="956"/>
                </a:lnTo>
                <a:lnTo>
                  <a:pt x="2858" y="944"/>
                </a:lnTo>
                <a:lnTo>
                  <a:pt x="2880" y="929"/>
                </a:lnTo>
                <a:lnTo>
                  <a:pt x="2899" y="910"/>
                </a:lnTo>
                <a:lnTo>
                  <a:pt x="2914" y="888"/>
                </a:lnTo>
                <a:lnTo>
                  <a:pt x="2926" y="863"/>
                </a:lnTo>
                <a:lnTo>
                  <a:pt x="2933" y="836"/>
                </a:lnTo>
                <a:lnTo>
                  <a:pt x="2936" y="807"/>
                </a:lnTo>
                <a:lnTo>
                  <a:pt x="2933" y="778"/>
                </a:lnTo>
                <a:lnTo>
                  <a:pt x="2926" y="751"/>
                </a:lnTo>
                <a:lnTo>
                  <a:pt x="2914" y="727"/>
                </a:lnTo>
                <a:lnTo>
                  <a:pt x="2899" y="705"/>
                </a:lnTo>
                <a:lnTo>
                  <a:pt x="2880" y="686"/>
                </a:lnTo>
                <a:lnTo>
                  <a:pt x="2858" y="669"/>
                </a:lnTo>
                <a:lnTo>
                  <a:pt x="2832" y="657"/>
                </a:lnTo>
                <a:lnTo>
                  <a:pt x="2805" y="650"/>
                </a:lnTo>
                <a:lnTo>
                  <a:pt x="2777" y="647"/>
                </a:lnTo>
                <a:close/>
                <a:moveTo>
                  <a:pt x="2299" y="647"/>
                </a:moveTo>
                <a:lnTo>
                  <a:pt x="2270" y="650"/>
                </a:lnTo>
                <a:lnTo>
                  <a:pt x="2243" y="657"/>
                </a:lnTo>
                <a:lnTo>
                  <a:pt x="2219" y="669"/>
                </a:lnTo>
                <a:lnTo>
                  <a:pt x="2197" y="686"/>
                </a:lnTo>
                <a:lnTo>
                  <a:pt x="2177" y="705"/>
                </a:lnTo>
                <a:lnTo>
                  <a:pt x="2162" y="727"/>
                </a:lnTo>
                <a:lnTo>
                  <a:pt x="2150" y="751"/>
                </a:lnTo>
                <a:lnTo>
                  <a:pt x="2143" y="778"/>
                </a:lnTo>
                <a:lnTo>
                  <a:pt x="2140" y="807"/>
                </a:lnTo>
                <a:lnTo>
                  <a:pt x="2143" y="836"/>
                </a:lnTo>
                <a:lnTo>
                  <a:pt x="2150" y="863"/>
                </a:lnTo>
                <a:lnTo>
                  <a:pt x="2162" y="888"/>
                </a:lnTo>
                <a:lnTo>
                  <a:pt x="2177" y="910"/>
                </a:lnTo>
                <a:lnTo>
                  <a:pt x="2197" y="929"/>
                </a:lnTo>
                <a:lnTo>
                  <a:pt x="2219" y="944"/>
                </a:lnTo>
                <a:lnTo>
                  <a:pt x="2243" y="956"/>
                </a:lnTo>
                <a:lnTo>
                  <a:pt x="2270" y="963"/>
                </a:lnTo>
                <a:lnTo>
                  <a:pt x="2299" y="966"/>
                </a:lnTo>
                <a:lnTo>
                  <a:pt x="2328" y="963"/>
                </a:lnTo>
                <a:lnTo>
                  <a:pt x="2355" y="956"/>
                </a:lnTo>
                <a:lnTo>
                  <a:pt x="2379" y="944"/>
                </a:lnTo>
                <a:lnTo>
                  <a:pt x="2402" y="929"/>
                </a:lnTo>
                <a:lnTo>
                  <a:pt x="2421" y="910"/>
                </a:lnTo>
                <a:lnTo>
                  <a:pt x="2436" y="888"/>
                </a:lnTo>
                <a:lnTo>
                  <a:pt x="2448" y="863"/>
                </a:lnTo>
                <a:lnTo>
                  <a:pt x="2455" y="836"/>
                </a:lnTo>
                <a:lnTo>
                  <a:pt x="2458" y="807"/>
                </a:lnTo>
                <a:lnTo>
                  <a:pt x="2455" y="778"/>
                </a:lnTo>
                <a:lnTo>
                  <a:pt x="2448" y="751"/>
                </a:lnTo>
                <a:lnTo>
                  <a:pt x="2436" y="727"/>
                </a:lnTo>
                <a:lnTo>
                  <a:pt x="2421" y="705"/>
                </a:lnTo>
                <a:lnTo>
                  <a:pt x="2402" y="686"/>
                </a:lnTo>
                <a:lnTo>
                  <a:pt x="2379" y="669"/>
                </a:lnTo>
                <a:lnTo>
                  <a:pt x="2355" y="657"/>
                </a:lnTo>
                <a:lnTo>
                  <a:pt x="2328" y="650"/>
                </a:lnTo>
                <a:lnTo>
                  <a:pt x="2299" y="647"/>
                </a:lnTo>
                <a:close/>
                <a:moveTo>
                  <a:pt x="1822" y="647"/>
                </a:moveTo>
                <a:lnTo>
                  <a:pt x="1793" y="650"/>
                </a:lnTo>
                <a:lnTo>
                  <a:pt x="1766" y="657"/>
                </a:lnTo>
                <a:lnTo>
                  <a:pt x="1741" y="669"/>
                </a:lnTo>
                <a:lnTo>
                  <a:pt x="1718" y="686"/>
                </a:lnTo>
                <a:lnTo>
                  <a:pt x="1699" y="705"/>
                </a:lnTo>
                <a:lnTo>
                  <a:pt x="1684" y="727"/>
                </a:lnTo>
                <a:lnTo>
                  <a:pt x="1672" y="751"/>
                </a:lnTo>
                <a:lnTo>
                  <a:pt x="1665" y="778"/>
                </a:lnTo>
                <a:lnTo>
                  <a:pt x="1662" y="807"/>
                </a:lnTo>
                <a:lnTo>
                  <a:pt x="1665" y="836"/>
                </a:lnTo>
                <a:lnTo>
                  <a:pt x="1672" y="863"/>
                </a:lnTo>
                <a:lnTo>
                  <a:pt x="1684" y="888"/>
                </a:lnTo>
                <a:lnTo>
                  <a:pt x="1699" y="910"/>
                </a:lnTo>
                <a:lnTo>
                  <a:pt x="1718" y="929"/>
                </a:lnTo>
                <a:lnTo>
                  <a:pt x="1741" y="944"/>
                </a:lnTo>
                <a:lnTo>
                  <a:pt x="1766" y="956"/>
                </a:lnTo>
                <a:lnTo>
                  <a:pt x="1793" y="963"/>
                </a:lnTo>
                <a:lnTo>
                  <a:pt x="1822" y="966"/>
                </a:lnTo>
                <a:lnTo>
                  <a:pt x="1850" y="963"/>
                </a:lnTo>
                <a:lnTo>
                  <a:pt x="1877" y="956"/>
                </a:lnTo>
                <a:lnTo>
                  <a:pt x="1901" y="944"/>
                </a:lnTo>
                <a:lnTo>
                  <a:pt x="1924" y="929"/>
                </a:lnTo>
                <a:lnTo>
                  <a:pt x="1944" y="910"/>
                </a:lnTo>
                <a:lnTo>
                  <a:pt x="1959" y="888"/>
                </a:lnTo>
                <a:lnTo>
                  <a:pt x="1971" y="863"/>
                </a:lnTo>
                <a:lnTo>
                  <a:pt x="1978" y="836"/>
                </a:lnTo>
                <a:lnTo>
                  <a:pt x="1981" y="807"/>
                </a:lnTo>
                <a:lnTo>
                  <a:pt x="1978" y="778"/>
                </a:lnTo>
                <a:lnTo>
                  <a:pt x="1971" y="751"/>
                </a:lnTo>
                <a:lnTo>
                  <a:pt x="1959" y="727"/>
                </a:lnTo>
                <a:lnTo>
                  <a:pt x="1944" y="705"/>
                </a:lnTo>
                <a:lnTo>
                  <a:pt x="1924" y="686"/>
                </a:lnTo>
                <a:lnTo>
                  <a:pt x="1901" y="669"/>
                </a:lnTo>
                <a:lnTo>
                  <a:pt x="1877" y="657"/>
                </a:lnTo>
                <a:lnTo>
                  <a:pt x="1850" y="650"/>
                </a:lnTo>
                <a:lnTo>
                  <a:pt x="1822" y="647"/>
                </a:lnTo>
                <a:close/>
                <a:moveTo>
                  <a:pt x="2299" y="0"/>
                </a:moveTo>
                <a:lnTo>
                  <a:pt x="2379" y="2"/>
                </a:lnTo>
                <a:lnTo>
                  <a:pt x="2456" y="9"/>
                </a:lnTo>
                <a:lnTo>
                  <a:pt x="2533" y="21"/>
                </a:lnTo>
                <a:lnTo>
                  <a:pt x="2606" y="37"/>
                </a:lnTo>
                <a:lnTo>
                  <a:pt x="2679" y="57"/>
                </a:lnTo>
                <a:lnTo>
                  <a:pt x="2747" y="82"/>
                </a:lnTo>
                <a:lnTo>
                  <a:pt x="2813" y="110"/>
                </a:lnTo>
                <a:lnTo>
                  <a:pt x="2877" y="142"/>
                </a:lnTo>
                <a:lnTo>
                  <a:pt x="2936" y="177"/>
                </a:lnTo>
                <a:lnTo>
                  <a:pt x="2993" y="215"/>
                </a:lnTo>
                <a:lnTo>
                  <a:pt x="3046" y="258"/>
                </a:lnTo>
                <a:lnTo>
                  <a:pt x="3094" y="302"/>
                </a:lnTo>
                <a:lnTo>
                  <a:pt x="3139" y="349"/>
                </a:lnTo>
                <a:lnTo>
                  <a:pt x="3179" y="400"/>
                </a:lnTo>
                <a:lnTo>
                  <a:pt x="3214" y="452"/>
                </a:lnTo>
                <a:lnTo>
                  <a:pt x="3246" y="506"/>
                </a:lnTo>
                <a:lnTo>
                  <a:pt x="3271" y="564"/>
                </a:lnTo>
                <a:lnTo>
                  <a:pt x="3291" y="622"/>
                </a:lnTo>
                <a:lnTo>
                  <a:pt x="3306" y="683"/>
                </a:lnTo>
                <a:lnTo>
                  <a:pt x="3315" y="744"/>
                </a:lnTo>
                <a:lnTo>
                  <a:pt x="3318" y="807"/>
                </a:lnTo>
                <a:lnTo>
                  <a:pt x="3315" y="870"/>
                </a:lnTo>
                <a:lnTo>
                  <a:pt x="3306" y="932"/>
                </a:lnTo>
                <a:lnTo>
                  <a:pt x="3291" y="993"/>
                </a:lnTo>
                <a:lnTo>
                  <a:pt x="3271" y="1051"/>
                </a:lnTo>
                <a:lnTo>
                  <a:pt x="3246" y="1107"/>
                </a:lnTo>
                <a:lnTo>
                  <a:pt x="3214" y="1162"/>
                </a:lnTo>
                <a:lnTo>
                  <a:pt x="3179" y="1214"/>
                </a:lnTo>
                <a:lnTo>
                  <a:pt x="3139" y="1264"/>
                </a:lnTo>
                <a:lnTo>
                  <a:pt x="3094" y="1312"/>
                </a:lnTo>
                <a:lnTo>
                  <a:pt x="3046" y="1357"/>
                </a:lnTo>
                <a:lnTo>
                  <a:pt x="2993" y="1398"/>
                </a:lnTo>
                <a:lnTo>
                  <a:pt x="2936" y="1437"/>
                </a:lnTo>
                <a:lnTo>
                  <a:pt x="2877" y="1473"/>
                </a:lnTo>
                <a:lnTo>
                  <a:pt x="2813" y="1504"/>
                </a:lnTo>
                <a:lnTo>
                  <a:pt x="2747" y="1532"/>
                </a:lnTo>
                <a:lnTo>
                  <a:pt x="2679" y="1556"/>
                </a:lnTo>
                <a:lnTo>
                  <a:pt x="2606" y="1577"/>
                </a:lnTo>
                <a:lnTo>
                  <a:pt x="2533" y="1593"/>
                </a:lnTo>
                <a:lnTo>
                  <a:pt x="2456" y="1605"/>
                </a:lnTo>
                <a:lnTo>
                  <a:pt x="2379" y="1612"/>
                </a:lnTo>
                <a:lnTo>
                  <a:pt x="2299" y="1615"/>
                </a:lnTo>
                <a:lnTo>
                  <a:pt x="2243" y="1613"/>
                </a:lnTo>
                <a:lnTo>
                  <a:pt x="2188" y="1609"/>
                </a:lnTo>
                <a:lnTo>
                  <a:pt x="2135" y="1603"/>
                </a:lnTo>
                <a:lnTo>
                  <a:pt x="2090" y="1644"/>
                </a:lnTo>
                <a:lnTo>
                  <a:pt x="2043" y="1680"/>
                </a:lnTo>
                <a:lnTo>
                  <a:pt x="1992" y="1713"/>
                </a:lnTo>
                <a:lnTo>
                  <a:pt x="1938" y="1744"/>
                </a:lnTo>
                <a:lnTo>
                  <a:pt x="1880" y="1769"/>
                </a:lnTo>
                <a:lnTo>
                  <a:pt x="1820" y="1792"/>
                </a:lnTo>
                <a:lnTo>
                  <a:pt x="1757" y="1811"/>
                </a:lnTo>
                <a:lnTo>
                  <a:pt x="1691" y="1826"/>
                </a:lnTo>
                <a:lnTo>
                  <a:pt x="1623" y="1839"/>
                </a:lnTo>
                <a:lnTo>
                  <a:pt x="1553" y="1849"/>
                </a:lnTo>
                <a:lnTo>
                  <a:pt x="1482" y="1856"/>
                </a:lnTo>
                <a:lnTo>
                  <a:pt x="1521" y="1813"/>
                </a:lnTo>
                <a:lnTo>
                  <a:pt x="1557" y="1766"/>
                </a:lnTo>
                <a:lnTo>
                  <a:pt x="1590" y="1716"/>
                </a:lnTo>
                <a:lnTo>
                  <a:pt x="1619" y="1665"/>
                </a:lnTo>
                <a:lnTo>
                  <a:pt x="1644" y="1612"/>
                </a:lnTo>
                <a:lnTo>
                  <a:pt x="1665" y="1558"/>
                </a:lnTo>
                <a:lnTo>
                  <a:pt x="1681" y="1506"/>
                </a:lnTo>
                <a:lnTo>
                  <a:pt x="1692" y="1455"/>
                </a:lnTo>
                <a:lnTo>
                  <a:pt x="1637" y="1419"/>
                </a:lnTo>
                <a:lnTo>
                  <a:pt x="1584" y="1381"/>
                </a:lnTo>
                <a:lnTo>
                  <a:pt x="1534" y="1340"/>
                </a:lnTo>
                <a:lnTo>
                  <a:pt x="1489" y="1296"/>
                </a:lnTo>
                <a:lnTo>
                  <a:pt x="1447" y="1249"/>
                </a:lnTo>
                <a:lnTo>
                  <a:pt x="1410" y="1201"/>
                </a:lnTo>
                <a:lnTo>
                  <a:pt x="1376" y="1150"/>
                </a:lnTo>
                <a:lnTo>
                  <a:pt x="1348" y="1096"/>
                </a:lnTo>
                <a:lnTo>
                  <a:pt x="1324" y="1042"/>
                </a:lnTo>
                <a:lnTo>
                  <a:pt x="1305" y="986"/>
                </a:lnTo>
                <a:lnTo>
                  <a:pt x="1291" y="927"/>
                </a:lnTo>
                <a:lnTo>
                  <a:pt x="1283" y="868"/>
                </a:lnTo>
                <a:lnTo>
                  <a:pt x="1280" y="807"/>
                </a:lnTo>
                <a:lnTo>
                  <a:pt x="1283" y="744"/>
                </a:lnTo>
                <a:lnTo>
                  <a:pt x="1292" y="683"/>
                </a:lnTo>
                <a:lnTo>
                  <a:pt x="1307" y="622"/>
                </a:lnTo>
                <a:lnTo>
                  <a:pt x="1327" y="564"/>
                </a:lnTo>
                <a:lnTo>
                  <a:pt x="1353" y="506"/>
                </a:lnTo>
                <a:lnTo>
                  <a:pt x="1384" y="452"/>
                </a:lnTo>
                <a:lnTo>
                  <a:pt x="1420" y="400"/>
                </a:lnTo>
                <a:lnTo>
                  <a:pt x="1459" y="349"/>
                </a:lnTo>
                <a:lnTo>
                  <a:pt x="1504" y="302"/>
                </a:lnTo>
                <a:lnTo>
                  <a:pt x="1552" y="258"/>
                </a:lnTo>
                <a:lnTo>
                  <a:pt x="1606" y="215"/>
                </a:lnTo>
                <a:lnTo>
                  <a:pt x="1662" y="177"/>
                </a:lnTo>
                <a:lnTo>
                  <a:pt x="1721" y="142"/>
                </a:lnTo>
                <a:lnTo>
                  <a:pt x="1785" y="110"/>
                </a:lnTo>
                <a:lnTo>
                  <a:pt x="1851" y="82"/>
                </a:lnTo>
                <a:lnTo>
                  <a:pt x="1919" y="57"/>
                </a:lnTo>
                <a:lnTo>
                  <a:pt x="1992" y="37"/>
                </a:lnTo>
                <a:lnTo>
                  <a:pt x="2065" y="21"/>
                </a:lnTo>
                <a:lnTo>
                  <a:pt x="2142" y="9"/>
                </a:lnTo>
                <a:lnTo>
                  <a:pt x="2219" y="2"/>
                </a:lnTo>
                <a:lnTo>
                  <a:pt x="229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914126"/>
            <a:endParaRPr lang="en-US" sz="1799">
              <a:solidFill>
                <a:prstClr val="black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5873991" y="4023201"/>
            <a:ext cx="1096994" cy="1096994"/>
          </a:xfrm>
          <a:prstGeom prst="round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grpSp>
        <p:nvGrpSpPr>
          <p:cNvPr id="59" name="Group 17"/>
          <p:cNvGrpSpPr>
            <a:grpSpLocks noChangeAspect="1"/>
          </p:cNvGrpSpPr>
          <p:nvPr/>
        </p:nvGrpSpPr>
        <p:grpSpPr bwMode="auto">
          <a:xfrm>
            <a:off x="6173317" y="4270946"/>
            <a:ext cx="498345" cy="601506"/>
            <a:chOff x="4844" y="3534"/>
            <a:chExt cx="314" cy="379"/>
          </a:xfrm>
          <a:solidFill>
            <a:schemeClr val="bg1"/>
          </a:solidFill>
        </p:grpSpPr>
        <p:sp>
          <p:nvSpPr>
            <p:cNvPr id="62" name="Freeform 19"/>
            <p:cNvSpPr>
              <a:spLocks/>
            </p:cNvSpPr>
            <p:nvPr/>
          </p:nvSpPr>
          <p:spPr bwMode="auto">
            <a:xfrm>
              <a:off x="5009" y="3778"/>
              <a:ext cx="21" cy="33"/>
            </a:xfrm>
            <a:custGeom>
              <a:avLst/>
              <a:gdLst>
                <a:gd name="T0" fmla="*/ 0 w 186"/>
                <a:gd name="T1" fmla="*/ 0 h 305"/>
                <a:gd name="T2" fmla="*/ 39 w 186"/>
                <a:gd name="T3" fmla="*/ 10 h 305"/>
                <a:gd name="T4" fmla="*/ 78 w 186"/>
                <a:gd name="T5" fmla="*/ 24 h 305"/>
                <a:gd name="T6" fmla="*/ 115 w 186"/>
                <a:gd name="T7" fmla="*/ 40 h 305"/>
                <a:gd name="T8" fmla="*/ 131 w 186"/>
                <a:gd name="T9" fmla="*/ 50 h 305"/>
                <a:gd name="T10" fmla="*/ 147 w 186"/>
                <a:gd name="T11" fmla="*/ 60 h 305"/>
                <a:gd name="T12" fmla="*/ 160 w 186"/>
                <a:gd name="T13" fmla="*/ 73 h 305"/>
                <a:gd name="T14" fmla="*/ 171 w 186"/>
                <a:gd name="T15" fmla="*/ 87 h 305"/>
                <a:gd name="T16" fmla="*/ 178 w 186"/>
                <a:gd name="T17" fmla="*/ 103 h 305"/>
                <a:gd name="T18" fmla="*/ 183 w 186"/>
                <a:gd name="T19" fmla="*/ 119 h 305"/>
                <a:gd name="T20" fmla="*/ 186 w 186"/>
                <a:gd name="T21" fmla="*/ 143 h 305"/>
                <a:gd name="T22" fmla="*/ 185 w 186"/>
                <a:gd name="T23" fmla="*/ 168 h 305"/>
                <a:gd name="T24" fmla="*/ 180 w 186"/>
                <a:gd name="T25" fmla="*/ 192 h 305"/>
                <a:gd name="T26" fmla="*/ 170 w 186"/>
                <a:gd name="T27" fmla="*/ 214 h 305"/>
                <a:gd name="T28" fmla="*/ 156 w 186"/>
                <a:gd name="T29" fmla="*/ 235 h 305"/>
                <a:gd name="T30" fmla="*/ 139 w 186"/>
                <a:gd name="T31" fmla="*/ 253 h 305"/>
                <a:gd name="T32" fmla="*/ 118 w 186"/>
                <a:gd name="T33" fmla="*/ 267 h 305"/>
                <a:gd name="T34" fmla="*/ 96 w 186"/>
                <a:gd name="T35" fmla="*/ 279 h 305"/>
                <a:gd name="T36" fmla="*/ 72 w 186"/>
                <a:gd name="T37" fmla="*/ 288 h 305"/>
                <a:gd name="T38" fmla="*/ 49 w 186"/>
                <a:gd name="T39" fmla="*/ 295 h 305"/>
                <a:gd name="T40" fmla="*/ 24 w 186"/>
                <a:gd name="T41" fmla="*/ 300 h 305"/>
                <a:gd name="T42" fmla="*/ 0 w 186"/>
                <a:gd name="T43" fmla="*/ 305 h 305"/>
                <a:gd name="T44" fmla="*/ 0 w 186"/>
                <a:gd name="T45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6" h="305">
                  <a:moveTo>
                    <a:pt x="0" y="0"/>
                  </a:moveTo>
                  <a:lnTo>
                    <a:pt x="39" y="10"/>
                  </a:lnTo>
                  <a:lnTo>
                    <a:pt x="78" y="24"/>
                  </a:lnTo>
                  <a:lnTo>
                    <a:pt x="115" y="40"/>
                  </a:lnTo>
                  <a:lnTo>
                    <a:pt x="131" y="50"/>
                  </a:lnTo>
                  <a:lnTo>
                    <a:pt x="147" y="60"/>
                  </a:lnTo>
                  <a:lnTo>
                    <a:pt x="160" y="73"/>
                  </a:lnTo>
                  <a:lnTo>
                    <a:pt x="171" y="87"/>
                  </a:lnTo>
                  <a:lnTo>
                    <a:pt x="178" y="103"/>
                  </a:lnTo>
                  <a:lnTo>
                    <a:pt x="183" y="119"/>
                  </a:lnTo>
                  <a:lnTo>
                    <a:pt x="186" y="143"/>
                  </a:lnTo>
                  <a:lnTo>
                    <a:pt x="185" y="168"/>
                  </a:lnTo>
                  <a:lnTo>
                    <a:pt x="180" y="192"/>
                  </a:lnTo>
                  <a:lnTo>
                    <a:pt x="170" y="214"/>
                  </a:lnTo>
                  <a:lnTo>
                    <a:pt x="156" y="235"/>
                  </a:lnTo>
                  <a:lnTo>
                    <a:pt x="139" y="253"/>
                  </a:lnTo>
                  <a:lnTo>
                    <a:pt x="118" y="267"/>
                  </a:lnTo>
                  <a:lnTo>
                    <a:pt x="96" y="279"/>
                  </a:lnTo>
                  <a:lnTo>
                    <a:pt x="72" y="288"/>
                  </a:lnTo>
                  <a:lnTo>
                    <a:pt x="49" y="295"/>
                  </a:lnTo>
                  <a:lnTo>
                    <a:pt x="24" y="300"/>
                  </a:lnTo>
                  <a:lnTo>
                    <a:pt x="0" y="30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63" name="Freeform 20"/>
            <p:cNvSpPr>
              <a:spLocks/>
            </p:cNvSpPr>
            <p:nvPr/>
          </p:nvSpPr>
          <p:spPr bwMode="auto">
            <a:xfrm>
              <a:off x="4973" y="3723"/>
              <a:ext cx="17" cy="31"/>
            </a:xfrm>
            <a:custGeom>
              <a:avLst/>
              <a:gdLst>
                <a:gd name="T0" fmla="*/ 152 w 152"/>
                <a:gd name="T1" fmla="*/ 0 h 276"/>
                <a:gd name="T2" fmla="*/ 152 w 152"/>
                <a:gd name="T3" fmla="*/ 276 h 276"/>
                <a:gd name="T4" fmla="*/ 124 w 152"/>
                <a:gd name="T5" fmla="*/ 267 h 276"/>
                <a:gd name="T6" fmla="*/ 98 w 152"/>
                <a:gd name="T7" fmla="*/ 258 h 276"/>
                <a:gd name="T8" fmla="*/ 70 w 152"/>
                <a:gd name="T9" fmla="*/ 244 h 276"/>
                <a:gd name="T10" fmla="*/ 43 w 152"/>
                <a:gd name="T11" fmla="*/ 229 h 276"/>
                <a:gd name="T12" fmla="*/ 29 w 152"/>
                <a:gd name="T13" fmla="*/ 217 h 276"/>
                <a:gd name="T14" fmla="*/ 17 w 152"/>
                <a:gd name="T15" fmla="*/ 205 h 276"/>
                <a:gd name="T16" fmla="*/ 7 w 152"/>
                <a:gd name="T17" fmla="*/ 188 h 276"/>
                <a:gd name="T18" fmla="*/ 2 w 152"/>
                <a:gd name="T19" fmla="*/ 170 h 276"/>
                <a:gd name="T20" fmla="*/ 0 w 152"/>
                <a:gd name="T21" fmla="*/ 149 h 276"/>
                <a:gd name="T22" fmla="*/ 0 w 152"/>
                <a:gd name="T23" fmla="*/ 129 h 276"/>
                <a:gd name="T24" fmla="*/ 4 w 152"/>
                <a:gd name="T25" fmla="*/ 111 h 276"/>
                <a:gd name="T26" fmla="*/ 10 w 152"/>
                <a:gd name="T27" fmla="*/ 92 h 276"/>
                <a:gd name="T28" fmla="*/ 21 w 152"/>
                <a:gd name="T29" fmla="*/ 75 h 276"/>
                <a:gd name="T30" fmla="*/ 36 w 152"/>
                <a:gd name="T31" fmla="*/ 56 h 276"/>
                <a:gd name="T32" fmla="*/ 57 w 152"/>
                <a:gd name="T33" fmla="*/ 39 h 276"/>
                <a:gd name="T34" fmla="*/ 79 w 152"/>
                <a:gd name="T35" fmla="*/ 26 h 276"/>
                <a:gd name="T36" fmla="*/ 102 w 152"/>
                <a:gd name="T37" fmla="*/ 14 h 276"/>
                <a:gd name="T38" fmla="*/ 127 w 152"/>
                <a:gd name="T39" fmla="*/ 6 h 276"/>
                <a:gd name="T40" fmla="*/ 152 w 152"/>
                <a:gd name="T41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2" h="276">
                  <a:moveTo>
                    <a:pt x="152" y="0"/>
                  </a:moveTo>
                  <a:lnTo>
                    <a:pt x="152" y="276"/>
                  </a:lnTo>
                  <a:lnTo>
                    <a:pt x="124" y="267"/>
                  </a:lnTo>
                  <a:lnTo>
                    <a:pt x="98" y="258"/>
                  </a:lnTo>
                  <a:lnTo>
                    <a:pt x="70" y="244"/>
                  </a:lnTo>
                  <a:lnTo>
                    <a:pt x="43" y="229"/>
                  </a:lnTo>
                  <a:lnTo>
                    <a:pt x="29" y="217"/>
                  </a:lnTo>
                  <a:lnTo>
                    <a:pt x="17" y="205"/>
                  </a:lnTo>
                  <a:lnTo>
                    <a:pt x="7" y="188"/>
                  </a:lnTo>
                  <a:lnTo>
                    <a:pt x="2" y="170"/>
                  </a:lnTo>
                  <a:lnTo>
                    <a:pt x="0" y="149"/>
                  </a:lnTo>
                  <a:lnTo>
                    <a:pt x="0" y="129"/>
                  </a:lnTo>
                  <a:lnTo>
                    <a:pt x="4" y="111"/>
                  </a:lnTo>
                  <a:lnTo>
                    <a:pt x="10" y="92"/>
                  </a:lnTo>
                  <a:lnTo>
                    <a:pt x="21" y="75"/>
                  </a:lnTo>
                  <a:lnTo>
                    <a:pt x="36" y="56"/>
                  </a:lnTo>
                  <a:lnTo>
                    <a:pt x="57" y="39"/>
                  </a:lnTo>
                  <a:lnTo>
                    <a:pt x="79" y="26"/>
                  </a:lnTo>
                  <a:lnTo>
                    <a:pt x="102" y="14"/>
                  </a:lnTo>
                  <a:lnTo>
                    <a:pt x="127" y="6"/>
                  </a:lnTo>
                  <a:lnTo>
                    <a:pt x="1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64" name="Freeform 21"/>
            <p:cNvSpPr>
              <a:spLocks noEditPoints="1"/>
            </p:cNvSpPr>
            <p:nvPr/>
          </p:nvSpPr>
          <p:spPr bwMode="auto">
            <a:xfrm>
              <a:off x="4844" y="3534"/>
              <a:ext cx="314" cy="379"/>
            </a:xfrm>
            <a:custGeom>
              <a:avLst/>
              <a:gdLst>
                <a:gd name="T0" fmla="*/ 1318 w 2825"/>
                <a:gd name="T1" fmla="*/ 1421 h 3410"/>
                <a:gd name="T2" fmla="*/ 1123 w 2825"/>
                <a:gd name="T3" fmla="*/ 1605 h 3410"/>
                <a:gd name="T4" fmla="*/ 997 w 2825"/>
                <a:gd name="T5" fmla="*/ 1817 h 3410"/>
                <a:gd name="T6" fmla="*/ 1054 w 2825"/>
                <a:gd name="T7" fmla="*/ 2017 h 3410"/>
                <a:gd name="T8" fmla="*/ 1278 w 2825"/>
                <a:gd name="T9" fmla="*/ 2142 h 3410"/>
                <a:gd name="T10" fmla="*/ 1189 w 2825"/>
                <a:gd name="T11" fmla="*/ 2403 h 3410"/>
                <a:gd name="T12" fmla="*/ 1115 w 2825"/>
                <a:gd name="T13" fmla="*/ 2277 h 3410"/>
                <a:gd name="T14" fmla="*/ 997 w 2825"/>
                <a:gd name="T15" fmla="*/ 2310 h 3410"/>
                <a:gd name="T16" fmla="*/ 1022 w 2825"/>
                <a:gd name="T17" fmla="*/ 2453 h 3410"/>
                <a:gd name="T18" fmla="*/ 1234 w 2825"/>
                <a:gd name="T19" fmla="*/ 2634 h 3410"/>
                <a:gd name="T20" fmla="*/ 1348 w 2825"/>
                <a:gd name="T21" fmla="*/ 2820 h 3410"/>
                <a:gd name="T22" fmla="*/ 1467 w 2825"/>
                <a:gd name="T23" fmla="*/ 2803 h 3410"/>
                <a:gd name="T24" fmla="*/ 1608 w 2825"/>
                <a:gd name="T25" fmla="*/ 2640 h 3410"/>
                <a:gd name="T26" fmla="*/ 1816 w 2825"/>
                <a:gd name="T27" fmla="*/ 2455 h 3410"/>
                <a:gd name="T28" fmla="*/ 1802 w 2825"/>
                <a:gd name="T29" fmla="*/ 2199 h 3410"/>
                <a:gd name="T30" fmla="*/ 1808 w 2825"/>
                <a:gd name="T31" fmla="*/ 2211 h 3410"/>
                <a:gd name="T32" fmla="*/ 1797 w 2825"/>
                <a:gd name="T33" fmla="*/ 2190 h 3410"/>
                <a:gd name="T34" fmla="*/ 1798 w 2825"/>
                <a:gd name="T35" fmla="*/ 2191 h 3410"/>
                <a:gd name="T36" fmla="*/ 1713 w 2825"/>
                <a:gd name="T37" fmla="*/ 2106 h 3410"/>
                <a:gd name="T38" fmla="*/ 1484 w 2825"/>
                <a:gd name="T39" fmla="*/ 1701 h 3410"/>
                <a:gd name="T40" fmla="*/ 1645 w 2825"/>
                <a:gd name="T41" fmla="*/ 1800 h 3410"/>
                <a:gd name="T42" fmla="*/ 1716 w 2825"/>
                <a:gd name="T43" fmla="*/ 1892 h 3410"/>
                <a:gd name="T44" fmla="*/ 1820 w 2825"/>
                <a:gd name="T45" fmla="*/ 1832 h 3410"/>
                <a:gd name="T46" fmla="*/ 1761 w 2825"/>
                <a:gd name="T47" fmla="*/ 1672 h 3410"/>
                <a:gd name="T48" fmla="*/ 1516 w 2825"/>
                <a:gd name="T49" fmla="*/ 1536 h 3410"/>
                <a:gd name="T50" fmla="*/ 1435 w 2825"/>
                <a:gd name="T51" fmla="*/ 1363 h 3410"/>
                <a:gd name="T52" fmla="*/ 957 w 2825"/>
                <a:gd name="T53" fmla="*/ 25 h 3410"/>
                <a:gd name="T54" fmla="*/ 1185 w 2825"/>
                <a:gd name="T55" fmla="*/ 116 h 3410"/>
                <a:gd name="T56" fmla="*/ 1418 w 2825"/>
                <a:gd name="T57" fmla="*/ 109 h 3410"/>
                <a:gd name="T58" fmla="*/ 1705 w 2825"/>
                <a:gd name="T59" fmla="*/ 31 h 3410"/>
                <a:gd name="T60" fmla="*/ 1928 w 2825"/>
                <a:gd name="T61" fmla="*/ 17 h 3410"/>
                <a:gd name="T62" fmla="*/ 1938 w 2825"/>
                <a:gd name="T63" fmla="*/ 163 h 3410"/>
                <a:gd name="T64" fmla="*/ 1836 w 2825"/>
                <a:gd name="T65" fmla="*/ 421 h 3410"/>
                <a:gd name="T66" fmla="*/ 1654 w 2825"/>
                <a:gd name="T67" fmla="*/ 682 h 3410"/>
                <a:gd name="T68" fmla="*/ 1803 w 2825"/>
                <a:gd name="T69" fmla="*/ 856 h 3410"/>
                <a:gd name="T70" fmla="*/ 2102 w 2825"/>
                <a:gd name="T71" fmla="*/ 1100 h 3410"/>
                <a:gd name="T72" fmla="*/ 2382 w 2825"/>
                <a:gd name="T73" fmla="*/ 1417 h 3410"/>
                <a:gd name="T74" fmla="*/ 2613 w 2825"/>
                <a:gd name="T75" fmla="*/ 1780 h 3410"/>
                <a:gd name="T76" fmla="*/ 2770 w 2825"/>
                <a:gd name="T77" fmla="*/ 2163 h 3410"/>
                <a:gd name="T78" fmla="*/ 2825 w 2825"/>
                <a:gd name="T79" fmla="*/ 2537 h 3410"/>
                <a:gd name="T80" fmla="*/ 2751 w 2825"/>
                <a:gd name="T81" fmla="*/ 2876 h 3410"/>
                <a:gd name="T82" fmla="*/ 2522 w 2825"/>
                <a:gd name="T83" fmla="*/ 3153 h 3410"/>
                <a:gd name="T84" fmla="*/ 2108 w 2825"/>
                <a:gd name="T85" fmla="*/ 3340 h 3410"/>
                <a:gd name="T86" fmla="*/ 1484 w 2825"/>
                <a:gd name="T87" fmla="*/ 3410 h 3410"/>
                <a:gd name="T88" fmla="*/ 786 w 2825"/>
                <a:gd name="T89" fmla="*/ 3345 h 3410"/>
                <a:gd name="T90" fmla="*/ 336 w 2825"/>
                <a:gd name="T91" fmla="*/ 3156 h 3410"/>
                <a:gd name="T92" fmla="*/ 84 w 2825"/>
                <a:gd name="T93" fmla="*/ 2868 h 3410"/>
                <a:gd name="T94" fmla="*/ 0 w 2825"/>
                <a:gd name="T95" fmla="*/ 2512 h 3410"/>
                <a:gd name="T96" fmla="*/ 54 w 2825"/>
                <a:gd name="T97" fmla="*/ 2120 h 3410"/>
                <a:gd name="T98" fmla="*/ 213 w 2825"/>
                <a:gd name="T99" fmla="*/ 1722 h 3410"/>
                <a:gd name="T100" fmla="*/ 449 w 2825"/>
                <a:gd name="T101" fmla="*/ 1350 h 3410"/>
                <a:gd name="T102" fmla="*/ 730 w 2825"/>
                <a:gd name="T103" fmla="*/ 1034 h 3410"/>
                <a:gd name="T104" fmla="*/ 1024 w 2825"/>
                <a:gd name="T105" fmla="*/ 805 h 3410"/>
                <a:gd name="T106" fmla="*/ 925 w 2825"/>
                <a:gd name="T107" fmla="*/ 597 h 3410"/>
                <a:gd name="T108" fmla="*/ 757 w 2825"/>
                <a:gd name="T109" fmla="*/ 316 h 3410"/>
                <a:gd name="T110" fmla="*/ 727 w 2825"/>
                <a:gd name="T111" fmla="*/ 84 h 3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825" h="3410">
                  <a:moveTo>
                    <a:pt x="1397" y="1356"/>
                  </a:moveTo>
                  <a:lnTo>
                    <a:pt x="1378" y="1358"/>
                  </a:lnTo>
                  <a:lnTo>
                    <a:pt x="1361" y="1365"/>
                  </a:lnTo>
                  <a:lnTo>
                    <a:pt x="1344" y="1376"/>
                  </a:lnTo>
                  <a:lnTo>
                    <a:pt x="1333" y="1390"/>
                  </a:lnTo>
                  <a:lnTo>
                    <a:pt x="1323" y="1404"/>
                  </a:lnTo>
                  <a:lnTo>
                    <a:pt x="1318" y="1421"/>
                  </a:lnTo>
                  <a:lnTo>
                    <a:pt x="1316" y="1438"/>
                  </a:lnTo>
                  <a:lnTo>
                    <a:pt x="1316" y="1532"/>
                  </a:lnTo>
                  <a:lnTo>
                    <a:pt x="1275" y="1539"/>
                  </a:lnTo>
                  <a:lnTo>
                    <a:pt x="1234" y="1550"/>
                  </a:lnTo>
                  <a:lnTo>
                    <a:pt x="1195" y="1565"/>
                  </a:lnTo>
                  <a:lnTo>
                    <a:pt x="1158" y="1584"/>
                  </a:lnTo>
                  <a:lnTo>
                    <a:pt x="1123" y="1605"/>
                  </a:lnTo>
                  <a:lnTo>
                    <a:pt x="1090" y="1632"/>
                  </a:lnTo>
                  <a:lnTo>
                    <a:pt x="1064" y="1660"/>
                  </a:lnTo>
                  <a:lnTo>
                    <a:pt x="1040" y="1692"/>
                  </a:lnTo>
                  <a:lnTo>
                    <a:pt x="1021" y="1727"/>
                  </a:lnTo>
                  <a:lnTo>
                    <a:pt x="1010" y="1756"/>
                  </a:lnTo>
                  <a:lnTo>
                    <a:pt x="1002" y="1786"/>
                  </a:lnTo>
                  <a:lnTo>
                    <a:pt x="997" y="1817"/>
                  </a:lnTo>
                  <a:lnTo>
                    <a:pt x="996" y="1848"/>
                  </a:lnTo>
                  <a:lnTo>
                    <a:pt x="998" y="1879"/>
                  </a:lnTo>
                  <a:lnTo>
                    <a:pt x="1002" y="1909"/>
                  </a:lnTo>
                  <a:lnTo>
                    <a:pt x="1011" y="1939"/>
                  </a:lnTo>
                  <a:lnTo>
                    <a:pt x="1022" y="1968"/>
                  </a:lnTo>
                  <a:lnTo>
                    <a:pt x="1037" y="1994"/>
                  </a:lnTo>
                  <a:lnTo>
                    <a:pt x="1054" y="2017"/>
                  </a:lnTo>
                  <a:lnTo>
                    <a:pt x="1074" y="2039"/>
                  </a:lnTo>
                  <a:lnTo>
                    <a:pt x="1097" y="2057"/>
                  </a:lnTo>
                  <a:lnTo>
                    <a:pt x="1129" y="2080"/>
                  </a:lnTo>
                  <a:lnTo>
                    <a:pt x="1164" y="2100"/>
                  </a:lnTo>
                  <a:lnTo>
                    <a:pt x="1201" y="2116"/>
                  </a:lnTo>
                  <a:lnTo>
                    <a:pt x="1239" y="2130"/>
                  </a:lnTo>
                  <a:lnTo>
                    <a:pt x="1278" y="2142"/>
                  </a:lnTo>
                  <a:lnTo>
                    <a:pt x="1316" y="2153"/>
                  </a:lnTo>
                  <a:lnTo>
                    <a:pt x="1316" y="2484"/>
                  </a:lnTo>
                  <a:lnTo>
                    <a:pt x="1287" y="2475"/>
                  </a:lnTo>
                  <a:lnTo>
                    <a:pt x="1259" y="2461"/>
                  </a:lnTo>
                  <a:lnTo>
                    <a:pt x="1233" y="2446"/>
                  </a:lnTo>
                  <a:lnTo>
                    <a:pt x="1210" y="2426"/>
                  </a:lnTo>
                  <a:lnTo>
                    <a:pt x="1189" y="2403"/>
                  </a:lnTo>
                  <a:lnTo>
                    <a:pt x="1172" y="2378"/>
                  </a:lnTo>
                  <a:lnTo>
                    <a:pt x="1160" y="2352"/>
                  </a:lnTo>
                  <a:lnTo>
                    <a:pt x="1155" y="2337"/>
                  </a:lnTo>
                  <a:lnTo>
                    <a:pt x="1150" y="2322"/>
                  </a:lnTo>
                  <a:lnTo>
                    <a:pt x="1142" y="2305"/>
                  </a:lnTo>
                  <a:lnTo>
                    <a:pt x="1131" y="2289"/>
                  </a:lnTo>
                  <a:lnTo>
                    <a:pt x="1115" y="2277"/>
                  </a:lnTo>
                  <a:lnTo>
                    <a:pt x="1098" y="2269"/>
                  </a:lnTo>
                  <a:lnTo>
                    <a:pt x="1079" y="2265"/>
                  </a:lnTo>
                  <a:lnTo>
                    <a:pt x="1058" y="2265"/>
                  </a:lnTo>
                  <a:lnTo>
                    <a:pt x="1040" y="2271"/>
                  </a:lnTo>
                  <a:lnTo>
                    <a:pt x="1023" y="2280"/>
                  </a:lnTo>
                  <a:lnTo>
                    <a:pt x="1009" y="2293"/>
                  </a:lnTo>
                  <a:lnTo>
                    <a:pt x="997" y="2310"/>
                  </a:lnTo>
                  <a:lnTo>
                    <a:pt x="991" y="2325"/>
                  </a:lnTo>
                  <a:lnTo>
                    <a:pt x="988" y="2341"/>
                  </a:lnTo>
                  <a:lnTo>
                    <a:pt x="988" y="2357"/>
                  </a:lnTo>
                  <a:lnTo>
                    <a:pt x="990" y="2371"/>
                  </a:lnTo>
                  <a:lnTo>
                    <a:pt x="994" y="2386"/>
                  </a:lnTo>
                  <a:lnTo>
                    <a:pt x="1004" y="2416"/>
                  </a:lnTo>
                  <a:lnTo>
                    <a:pt x="1022" y="2453"/>
                  </a:lnTo>
                  <a:lnTo>
                    <a:pt x="1043" y="2488"/>
                  </a:lnTo>
                  <a:lnTo>
                    <a:pt x="1068" y="2520"/>
                  </a:lnTo>
                  <a:lnTo>
                    <a:pt x="1097" y="2549"/>
                  </a:lnTo>
                  <a:lnTo>
                    <a:pt x="1128" y="2576"/>
                  </a:lnTo>
                  <a:lnTo>
                    <a:pt x="1161" y="2598"/>
                  </a:lnTo>
                  <a:lnTo>
                    <a:pt x="1197" y="2618"/>
                  </a:lnTo>
                  <a:lnTo>
                    <a:pt x="1234" y="2634"/>
                  </a:lnTo>
                  <a:lnTo>
                    <a:pt x="1273" y="2647"/>
                  </a:lnTo>
                  <a:lnTo>
                    <a:pt x="1316" y="2656"/>
                  </a:lnTo>
                  <a:lnTo>
                    <a:pt x="1316" y="2754"/>
                  </a:lnTo>
                  <a:lnTo>
                    <a:pt x="1318" y="2773"/>
                  </a:lnTo>
                  <a:lnTo>
                    <a:pt x="1324" y="2791"/>
                  </a:lnTo>
                  <a:lnTo>
                    <a:pt x="1335" y="2806"/>
                  </a:lnTo>
                  <a:lnTo>
                    <a:pt x="1348" y="2820"/>
                  </a:lnTo>
                  <a:lnTo>
                    <a:pt x="1365" y="2830"/>
                  </a:lnTo>
                  <a:lnTo>
                    <a:pt x="1383" y="2837"/>
                  </a:lnTo>
                  <a:lnTo>
                    <a:pt x="1402" y="2838"/>
                  </a:lnTo>
                  <a:lnTo>
                    <a:pt x="1422" y="2834"/>
                  </a:lnTo>
                  <a:lnTo>
                    <a:pt x="1439" y="2828"/>
                  </a:lnTo>
                  <a:lnTo>
                    <a:pt x="1455" y="2817"/>
                  </a:lnTo>
                  <a:lnTo>
                    <a:pt x="1467" y="2803"/>
                  </a:lnTo>
                  <a:lnTo>
                    <a:pt x="1476" y="2789"/>
                  </a:lnTo>
                  <a:lnTo>
                    <a:pt x="1482" y="2771"/>
                  </a:lnTo>
                  <a:lnTo>
                    <a:pt x="1484" y="2754"/>
                  </a:lnTo>
                  <a:lnTo>
                    <a:pt x="1484" y="2664"/>
                  </a:lnTo>
                  <a:lnTo>
                    <a:pt x="1525" y="2659"/>
                  </a:lnTo>
                  <a:lnTo>
                    <a:pt x="1568" y="2652"/>
                  </a:lnTo>
                  <a:lnTo>
                    <a:pt x="1608" y="2640"/>
                  </a:lnTo>
                  <a:lnTo>
                    <a:pt x="1648" y="2624"/>
                  </a:lnTo>
                  <a:lnTo>
                    <a:pt x="1685" y="2605"/>
                  </a:lnTo>
                  <a:lnTo>
                    <a:pt x="1720" y="2581"/>
                  </a:lnTo>
                  <a:lnTo>
                    <a:pt x="1750" y="2555"/>
                  </a:lnTo>
                  <a:lnTo>
                    <a:pt x="1777" y="2525"/>
                  </a:lnTo>
                  <a:lnTo>
                    <a:pt x="1799" y="2491"/>
                  </a:lnTo>
                  <a:lnTo>
                    <a:pt x="1816" y="2455"/>
                  </a:lnTo>
                  <a:lnTo>
                    <a:pt x="1829" y="2417"/>
                  </a:lnTo>
                  <a:lnTo>
                    <a:pt x="1836" y="2377"/>
                  </a:lnTo>
                  <a:lnTo>
                    <a:pt x="1838" y="2341"/>
                  </a:lnTo>
                  <a:lnTo>
                    <a:pt x="1835" y="2304"/>
                  </a:lnTo>
                  <a:lnTo>
                    <a:pt x="1829" y="2268"/>
                  </a:lnTo>
                  <a:lnTo>
                    <a:pt x="1817" y="2232"/>
                  </a:lnTo>
                  <a:lnTo>
                    <a:pt x="1802" y="2199"/>
                  </a:lnTo>
                  <a:lnTo>
                    <a:pt x="1803" y="2201"/>
                  </a:lnTo>
                  <a:lnTo>
                    <a:pt x="1805" y="2203"/>
                  </a:lnTo>
                  <a:lnTo>
                    <a:pt x="1806" y="2205"/>
                  </a:lnTo>
                  <a:lnTo>
                    <a:pt x="1807" y="2207"/>
                  </a:lnTo>
                  <a:lnTo>
                    <a:pt x="1808" y="2210"/>
                  </a:lnTo>
                  <a:lnTo>
                    <a:pt x="1808" y="2210"/>
                  </a:lnTo>
                  <a:lnTo>
                    <a:pt x="1808" y="2211"/>
                  </a:lnTo>
                  <a:lnTo>
                    <a:pt x="1808" y="2210"/>
                  </a:lnTo>
                  <a:lnTo>
                    <a:pt x="1807" y="2208"/>
                  </a:lnTo>
                  <a:lnTo>
                    <a:pt x="1806" y="2206"/>
                  </a:lnTo>
                  <a:lnTo>
                    <a:pt x="1804" y="2202"/>
                  </a:lnTo>
                  <a:lnTo>
                    <a:pt x="1802" y="2198"/>
                  </a:lnTo>
                  <a:lnTo>
                    <a:pt x="1799" y="2194"/>
                  </a:lnTo>
                  <a:lnTo>
                    <a:pt x="1797" y="2190"/>
                  </a:lnTo>
                  <a:lnTo>
                    <a:pt x="1796" y="2188"/>
                  </a:lnTo>
                  <a:lnTo>
                    <a:pt x="1795" y="2187"/>
                  </a:lnTo>
                  <a:lnTo>
                    <a:pt x="1795" y="2186"/>
                  </a:lnTo>
                  <a:lnTo>
                    <a:pt x="1795" y="2187"/>
                  </a:lnTo>
                  <a:lnTo>
                    <a:pt x="1796" y="2187"/>
                  </a:lnTo>
                  <a:lnTo>
                    <a:pt x="1797" y="2189"/>
                  </a:lnTo>
                  <a:lnTo>
                    <a:pt x="1798" y="2191"/>
                  </a:lnTo>
                  <a:lnTo>
                    <a:pt x="1799" y="2193"/>
                  </a:lnTo>
                  <a:lnTo>
                    <a:pt x="1800" y="2195"/>
                  </a:lnTo>
                  <a:lnTo>
                    <a:pt x="1802" y="2198"/>
                  </a:lnTo>
                  <a:lnTo>
                    <a:pt x="1783" y="2171"/>
                  </a:lnTo>
                  <a:lnTo>
                    <a:pt x="1762" y="2146"/>
                  </a:lnTo>
                  <a:lnTo>
                    <a:pt x="1739" y="2125"/>
                  </a:lnTo>
                  <a:lnTo>
                    <a:pt x="1713" y="2106"/>
                  </a:lnTo>
                  <a:lnTo>
                    <a:pt x="1686" y="2088"/>
                  </a:lnTo>
                  <a:lnTo>
                    <a:pt x="1657" y="2074"/>
                  </a:lnTo>
                  <a:lnTo>
                    <a:pt x="1627" y="2061"/>
                  </a:lnTo>
                  <a:lnTo>
                    <a:pt x="1580" y="2045"/>
                  </a:lnTo>
                  <a:lnTo>
                    <a:pt x="1532" y="2030"/>
                  </a:lnTo>
                  <a:lnTo>
                    <a:pt x="1484" y="2019"/>
                  </a:lnTo>
                  <a:lnTo>
                    <a:pt x="1484" y="1701"/>
                  </a:lnTo>
                  <a:lnTo>
                    <a:pt x="1514" y="1708"/>
                  </a:lnTo>
                  <a:lnTo>
                    <a:pt x="1544" y="1717"/>
                  </a:lnTo>
                  <a:lnTo>
                    <a:pt x="1572" y="1730"/>
                  </a:lnTo>
                  <a:lnTo>
                    <a:pt x="1599" y="1746"/>
                  </a:lnTo>
                  <a:lnTo>
                    <a:pt x="1621" y="1765"/>
                  </a:lnTo>
                  <a:lnTo>
                    <a:pt x="1638" y="1788"/>
                  </a:lnTo>
                  <a:lnTo>
                    <a:pt x="1645" y="1800"/>
                  </a:lnTo>
                  <a:lnTo>
                    <a:pt x="1652" y="1814"/>
                  </a:lnTo>
                  <a:lnTo>
                    <a:pt x="1657" y="1828"/>
                  </a:lnTo>
                  <a:lnTo>
                    <a:pt x="1661" y="1842"/>
                  </a:lnTo>
                  <a:lnTo>
                    <a:pt x="1670" y="1859"/>
                  </a:lnTo>
                  <a:lnTo>
                    <a:pt x="1683" y="1874"/>
                  </a:lnTo>
                  <a:lnTo>
                    <a:pt x="1698" y="1885"/>
                  </a:lnTo>
                  <a:lnTo>
                    <a:pt x="1716" y="1892"/>
                  </a:lnTo>
                  <a:lnTo>
                    <a:pt x="1736" y="1896"/>
                  </a:lnTo>
                  <a:lnTo>
                    <a:pt x="1755" y="1894"/>
                  </a:lnTo>
                  <a:lnTo>
                    <a:pt x="1774" y="1888"/>
                  </a:lnTo>
                  <a:lnTo>
                    <a:pt x="1790" y="1878"/>
                  </a:lnTo>
                  <a:lnTo>
                    <a:pt x="1804" y="1864"/>
                  </a:lnTo>
                  <a:lnTo>
                    <a:pt x="1815" y="1847"/>
                  </a:lnTo>
                  <a:lnTo>
                    <a:pt x="1820" y="1832"/>
                  </a:lnTo>
                  <a:lnTo>
                    <a:pt x="1823" y="1816"/>
                  </a:lnTo>
                  <a:lnTo>
                    <a:pt x="1822" y="1799"/>
                  </a:lnTo>
                  <a:lnTo>
                    <a:pt x="1818" y="1785"/>
                  </a:lnTo>
                  <a:lnTo>
                    <a:pt x="1814" y="1769"/>
                  </a:lnTo>
                  <a:lnTo>
                    <a:pt x="1802" y="1739"/>
                  </a:lnTo>
                  <a:lnTo>
                    <a:pt x="1784" y="1704"/>
                  </a:lnTo>
                  <a:lnTo>
                    <a:pt x="1761" y="1672"/>
                  </a:lnTo>
                  <a:lnTo>
                    <a:pt x="1736" y="1643"/>
                  </a:lnTo>
                  <a:lnTo>
                    <a:pt x="1705" y="1616"/>
                  </a:lnTo>
                  <a:lnTo>
                    <a:pt x="1670" y="1592"/>
                  </a:lnTo>
                  <a:lnTo>
                    <a:pt x="1634" y="1573"/>
                  </a:lnTo>
                  <a:lnTo>
                    <a:pt x="1596" y="1558"/>
                  </a:lnTo>
                  <a:lnTo>
                    <a:pt x="1556" y="1545"/>
                  </a:lnTo>
                  <a:lnTo>
                    <a:pt x="1516" y="1536"/>
                  </a:lnTo>
                  <a:lnTo>
                    <a:pt x="1484" y="1531"/>
                  </a:lnTo>
                  <a:lnTo>
                    <a:pt x="1484" y="1438"/>
                  </a:lnTo>
                  <a:lnTo>
                    <a:pt x="1482" y="1420"/>
                  </a:lnTo>
                  <a:lnTo>
                    <a:pt x="1475" y="1402"/>
                  </a:lnTo>
                  <a:lnTo>
                    <a:pt x="1464" y="1386"/>
                  </a:lnTo>
                  <a:lnTo>
                    <a:pt x="1451" y="1373"/>
                  </a:lnTo>
                  <a:lnTo>
                    <a:pt x="1435" y="1363"/>
                  </a:lnTo>
                  <a:lnTo>
                    <a:pt x="1417" y="1357"/>
                  </a:lnTo>
                  <a:lnTo>
                    <a:pt x="1397" y="1356"/>
                  </a:lnTo>
                  <a:close/>
                  <a:moveTo>
                    <a:pt x="843" y="0"/>
                  </a:moveTo>
                  <a:lnTo>
                    <a:pt x="870" y="1"/>
                  </a:lnTo>
                  <a:lnTo>
                    <a:pt x="898" y="6"/>
                  </a:lnTo>
                  <a:lnTo>
                    <a:pt x="927" y="15"/>
                  </a:lnTo>
                  <a:lnTo>
                    <a:pt x="957" y="25"/>
                  </a:lnTo>
                  <a:lnTo>
                    <a:pt x="988" y="36"/>
                  </a:lnTo>
                  <a:lnTo>
                    <a:pt x="1019" y="50"/>
                  </a:lnTo>
                  <a:lnTo>
                    <a:pt x="1052" y="64"/>
                  </a:lnTo>
                  <a:lnTo>
                    <a:pt x="1084" y="79"/>
                  </a:lnTo>
                  <a:lnTo>
                    <a:pt x="1117" y="92"/>
                  </a:lnTo>
                  <a:lnTo>
                    <a:pt x="1150" y="105"/>
                  </a:lnTo>
                  <a:lnTo>
                    <a:pt x="1185" y="116"/>
                  </a:lnTo>
                  <a:lnTo>
                    <a:pt x="1218" y="124"/>
                  </a:lnTo>
                  <a:lnTo>
                    <a:pt x="1252" y="130"/>
                  </a:lnTo>
                  <a:lnTo>
                    <a:pt x="1285" y="133"/>
                  </a:lnTo>
                  <a:lnTo>
                    <a:pt x="1319" y="131"/>
                  </a:lnTo>
                  <a:lnTo>
                    <a:pt x="1348" y="125"/>
                  </a:lnTo>
                  <a:lnTo>
                    <a:pt x="1381" y="118"/>
                  </a:lnTo>
                  <a:lnTo>
                    <a:pt x="1418" y="109"/>
                  </a:lnTo>
                  <a:lnTo>
                    <a:pt x="1455" y="98"/>
                  </a:lnTo>
                  <a:lnTo>
                    <a:pt x="1495" y="87"/>
                  </a:lnTo>
                  <a:lnTo>
                    <a:pt x="1536" y="76"/>
                  </a:lnTo>
                  <a:lnTo>
                    <a:pt x="1578" y="64"/>
                  </a:lnTo>
                  <a:lnTo>
                    <a:pt x="1621" y="52"/>
                  </a:lnTo>
                  <a:lnTo>
                    <a:pt x="1663" y="41"/>
                  </a:lnTo>
                  <a:lnTo>
                    <a:pt x="1705" y="31"/>
                  </a:lnTo>
                  <a:lnTo>
                    <a:pt x="1745" y="22"/>
                  </a:lnTo>
                  <a:lnTo>
                    <a:pt x="1784" y="16"/>
                  </a:lnTo>
                  <a:lnTo>
                    <a:pt x="1822" y="10"/>
                  </a:lnTo>
                  <a:lnTo>
                    <a:pt x="1857" y="8"/>
                  </a:lnTo>
                  <a:lnTo>
                    <a:pt x="1889" y="8"/>
                  </a:lnTo>
                  <a:lnTo>
                    <a:pt x="1917" y="11"/>
                  </a:lnTo>
                  <a:lnTo>
                    <a:pt x="1928" y="17"/>
                  </a:lnTo>
                  <a:lnTo>
                    <a:pt x="1938" y="27"/>
                  </a:lnTo>
                  <a:lnTo>
                    <a:pt x="1944" y="40"/>
                  </a:lnTo>
                  <a:lnTo>
                    <a:pt x="1948" y="58"/>
                  </a:lnTo>
                  <a:lnTo>
                    <a:pt x="1949" y="80"/>
                  </a:lnTo>
                  <a:lnTo>
                    <a:pt x="1947" y="105"/>
                  </a:lnTo>
                  <a:lnTo>
                    <a:pt x="1944" y="132"/>
                  </a:lnTo>
                  <a:lnTo>
                    <a:pt x="1938" y="163"/>
                  </a:lnTo>
                  <a:lnTo>
                    <a:pt x="1929" y="195"/>
                  </a:lnTo>
                  <a:lnTo>
                    <a:pt x="1918" y="229"/>
                  </a:lnTo>
                  <a:lnTo>
                    <a:pt x="1905" y="265"/>
                  </a:lnTo>
                  <a:lnTo>
                    <a:pt x="1891" y="304"/>
                  </a:lnTo>
                  <a:lnTo>
                    <a:pt x="1874" y="342"/>
                  </a:lnTo>
                  <a:lnTo>
                    <a:pt x="1856" y="381"/>
                  </a:lnTo>
                  <a:lnTo>
                    <a:pt x="1836" y="421"/>
                  </a:lnTo>
                  <a:lnTo>
                    <a:pt x="1814" y="461"/>
                  </a:lnTo>
                  <a:lnTo>
                    <a:pt x="1791" y="501"/>
                  </a:lnTo>
                  <a:lnTo>
                    <a:pt x="1767" y="539"/>
                  </a:lnTo>
                  <a:lnTo>
                    <a:pt x="1740" y="577"/>
                  </a:lnTo>
                  <a:lnTo>
                    <a:pt x="1713" y="614"/>
                  </a:lnTo>
                  <a:lnTo>
                    <a:pt x="1684" y="649"/>
                  </a:lnTo>
                  <a:lnTo>
                    <a:pt x="1654" y="682"/>
                  </a:lnTo>
                  <a:lnTo>
                    <a:pt x="1623" y="713"/>
                  </a:lnTo>
                  <a:lnTo>
                    <a:pt x="1591" y="742"/>
                  </a:lnTo>
                  <a:lnTo>
                    <a:pt x="1632" y="761"/>
                  </a:lnTo>
                  <a:lnTo>
                    <a:pt x="1674" y="780"/>
                  </a:lnTo>
                  <a:lnTo>
                    <a:pt x="1717" y="804"/>
                  </a:lnTo>
                  <a:lnTo>
                    <a:pt x="1759" y="829"/>
                  </a:lnTo>
                  <a:lnTo>
                    <a:pt x="1803" y="856"/>
                  </a:lnTo>
                  <a:lnTo>
                    <a:pt x="1845" y="885"/>
                  </a:lnTo>
                  <a:lnTo>
                    <a:pt x="1889" y="916"/>
                  </a:lnTo>
                  <a:lnTo>
                    <a:pt x="1931" y="949"/>
                  </a:lnTo>
                  <a:lnTo>
                    <a:pt x="1975" y="985"/>
                  </a:lnTo>
                  <a:lnTo>
                    <a:pt x="2017" y="1022"/>
                  </a:lnTo>
                  <a:lnTo>
                    <a:pt x="2060" y="1060"/>
                  </a:lnTo>
                  <a:lnTo>
                    <a:pt x="2102" y="1100"/>
                  </a:lnTo>
                  <a:lnTo>
                    <a:pt x="2144" y="1141"/>
                  </a:lnTo>
                  <a:lnTo>
                    <a:pt x="2185" y="1185"/>
                  </a:lnTo>
                  <a:lnTo>
                    <a:pt x="2225" y="1228"/>
                  </a:lnTo>
                  <a:lnTo>
                    <a:pt x="2266" y="1274"/>
                  </a:lnTo>
                  <a:lnTo>
                    <a:pt x="2305" y="1320"/>
                  </a:lnTo>
                  <a:lnTo>
                    <a:pt x="2343" y="1368"/>
                  </a:lnTo>
                  <a:lnTo>
                    <a:pt x="2382" y="1417"/>
                  </a:lnTo>
                  <a:lnTo>
                    <a:pt x="2418" y="1466"/>
                  </a:lnTo>
                  <a:lnTo>
                    <a:pt x="2453" y="1517"/>
                  </a:lnTo>
                  <a:lnTo>
                    <a:pt x="2488" y="1569"/>
                  </a:lnTo>
                  <a:lnTo>
                    <a:pt x="2522" y="1621"/>
                  </a:lnTo>
                  <a:lnTo>
                    <a:pt x="2554" y="1674"/>
                  </a:lnTo>
                  <a:lnTo>
                    <a:pt x="2584" y="1727"/>
                  </a:lnTo>
                  <a:lnTo>
                    <a:pt x="2613" y="1780"/>
                  </a:lnTo>
                  <a:lnTo>
                    <a:pt x="2641" y="1834"/>
                  </a:lnTo>
                  <a:lnTo>
                    <a:pt x="2667" y="1889"/>
                  </a:lnTo>
                  <a:lnTo>
                    <a:pt x="2691" y="1943"/>
                  </a:lnTo>
                  <a:lnTo>
                    <a:pt x="2714" y="1998"/>
                  </a:lnTo>
                  <a:lnTo>
                    <a:pt x="2735" y="2053"/>
                  </a:lnTo>
                  <a:lnTo>
                    <a:pt x="2754" y="2108"/>
                  </a:lnTo>
                  <a:lnTo>
                    <a:pt x="2770" y="2163"/>
                  </a:lnTo>
                  <a:lnTo>
                    <a:pt x="2785" y="2218"/>
                  </a:lnTo>
                  <a:lnTo>
                    <a:pt x="2798" y="2272"/>
                  </a:lnTo>
                  <a:lnTo>
                    <a:pt x="2808" y="2326"/>
                  </a:lnTo>
                  <a:lnTo>
                    <a:pt x="2816" y="2379"/>
                  </a:lnTo>
                  <a:lnTo>
                    <a:pt x="2822" y="2432"/>
                  </a:lnTo>
                  <a:lnTo>
                    <a:pt x="2825" y="2485"/>
                  </a:lnTo>
                  <a:lnTo>
                    <a:pt x="2825" y="2537"/>
                  </a:lnTo>
                  <a:lnTo>
                    <a:pt x="2824" y="2589"/>
                  </a:lnTo>
                  <a:lnTo>
                    <a:pt x="2819" y="2639"/>
                  </a:lnTo>
                  <a:lnTo>
                    <a:pt x="2812" y="2688"/>
                  </a:lnTo>
                  <a:lnTo>
                    <a:pt x="2801" y="2737"/>
                  </a:lnTo>
                  <a:lnTo>
                    <a:pt x="2788" y="2785"/>
                  </a:lnTo>
                  <a:lnTo>
                    <a:pt x="2771" y="2831"/>
                  </a:lnTo>
                  <a:lnTo>
                    <a:pt x="2751" y="2876"/>
                  </a:lnTo>
                  <a:lnTo>
                    <a:pt x="2729" y="2920"/>
                  </a:lnTo>
                  <a:lnTo>
                    <a:pt x="2703" y="2963"/>
                  </a:lnTo>
                  <a:lnTo>
                    <a:pt x="2674" y="3004"/>
                  </a:lnTo>
                  <a:lnTo>
                    <a:pt x="2641" y="3044"/>
                  </a:lnTo>
                  <a:lnTo>
                    <a:pt x="2604" y="3082"/>
                  </a:lnTo>
                  <a:lnTo>
                    <a:pt x="2565" y="3118"/>
                  </a:lnTo>
                  <a:lnTo>
                    <a:pt x="2522" y="3153"/>
                  </a:lnTo>
                  <a:lnTo>
                    <a:pt x="2474" y="3186"/>
                  </a:lnTo>
                  <a:lnTo>
                    <a:pt x="2423" y="3217"/>
                  </a:lnTo>
                  <a:lnTo>
                    <a:pt x="2368" y="3246"/>
                  </a:lnTo>
                  <a:lnTo>
                    <a:pt x="2309" y="3273"/>
                  </a:lnTo>
                  <a:lnTo>
                    <a:pt x="2246" y="3297"/>
                  </a:lnTo>
                  <a:lnTo>
                    <a:pt x="2180" y="3319"/>
                  </a:lnTo>
                  <a:lnTo>
                    <a:pt x="2108" y="3340"/>
                  </a:lnTo>
                  <a:lnTo>
                    <a:pt x="2033" y="3358"/>
                  </a:lnTo>
                  <a:lnTo>
                    <a:pt x="1952" y="3373"/>
                  </a:lnTo>
                  <a:lnTo>
                    <a:pt x="1868" y="3386"/>
                  </a:lnTo>
                  <a:lnTo>
                    <a:pt x="1779" y="3396"/>
                  </a:lnTo>
                  <a:lnTo>
                    <a:pt x="1686" y="3403"/>
                  </a:lnTo>
                  <a:lnTo>
                    <a:pt x="1587" y="3409"/>
                  </a:lnTo>
                  <a:lnTo>
                    <a:pt x="1484" y="3410"/>
                  </a:lnTo>
                  <a:lnTo>
                    <a:pt x="1376" y="3409"/>
                  </a:lnTo>
                  <a:lnTo>
                    <a:pt x="1263" y="3404"/>
                  </a:lnTo>
                  <a:lnTo>
                    <a:pt x="1145" y="3397"/>
                  </a:lnTo>
                  <a:lnTo>
                    <a:pt x="1048" y="3389"/>
                  </a:lnTo>
                  <a:lnTo>
                    <a:pt x="956" y="3378"/>
                  </a:lnTo>
                  <a:lnTo>
                    <a:pt x="869" y="3363"/>
                  </a:lnTo>
                  <a:lnTo>
                    <a:pt x="786" y="3345"/>
                  </a:lnTo>
                  <a:lnTo>
                    <a:pt x="708" y="3326"/>
                  </a:lnTo>
                  <a:lnTo>
                    <a:pt x="636" y="3303"/>
                  </a:lnTo>
                  <a:lnTo>
                    <a:pt x="566" y="3278"/>
                  </a:lnTo>
                  <a:lnTo>
                    <a:pt x="502" y="3251"/>
                  </a:lnTo>
                  <a:lnTo>
                    <a:pt x="442" y="3221"/>
                  </a:lnTo>
                  <a:lnTo>
                    <a:pt x="387" y="3190"/>
                  </a:lnTo>
                  <a:lnTo>
                    <a:pt x="336" y="3156"/>
                  </a:lnTo>
                  <a:lnTo>
                    <a:pt x="288" y="3120"/>
                  </a:lnTo>
                  <a:lnTo>
                    <a:pt x="244" y="3082"/>
                  </a:lnTo>
                  <a:lnTo>
                    <a:pt x="205" y="3043"/>
                  </a:lnTo>
                  <a:lnTo>
                    <a:pt x="169" y="3001"/>
                  </a:lnTo>
                  <a:lnTo>
                    <a:pt x="137" y="2959"/>
                  </a:lnTo>
                  <a:lnTo>
                    <a:pt x="109" y="2914"/>
                  </a:lnTo>
                  <a:lnTo>
                    <a:pt x="84" y="2868"/>
                  </a:lnTo>
                  <a:lnTo>
                    <a:pt x="62" y="2821"/>
                  </a:lnTo>
                  <a:lnTo>
                    <a:pt x="43" y="2772"/>
                  </a:lnTo>
                  <a:lnTo>
                    <a:pt x="29" y="2721"/>
                  </a:lnTo>
                  <a:lnTo>
                    <a:pt x="17" y="2671"/>
                  </a:lnTo>
                  <a:lnTo>
                    <a:pt x="8" y="2619"/>
                  </a:lnTo>
                  <a:lnTo>
                    <a:pt x="3" y="2566"/>
                  </a:lnTo>
                  <a:lnTo>
                    <a:pt x="0" y="2512"/>
                  </a:lnTo>
                  <a:lnTo>
                    <a:pt x="0" y="2458"/>
                  </a:lnTo>
                  <a:lnTo>
                    <a:pt x="2" y="2402"/>
                  </a:lnTo>
                  <a:lnTo>
                    <a:pt x="8" y="2347"/>
                  </a:lnTo>
                  <a:lnTo>
                    <a:pt x="16" y="2290"/>
                  </a:lnTo>
                  <a:lnTo>
                    <a:pt x="26" y="2234"/>
                  </a:lnTo>
                  <a:lnTo>
                    <a:pt x="38" y="2177"/>
                  </a:lnTo>
                  <a:lnTo>
                    <a:pt x="54" y="2120"/>
                  </a:lnTo>
                  <a:lnTo>
                    <a:pt x="70" y="2063"/>
                  </a:lnTo>
                  <a:lnTo>
                    <a:pt x="90" y="2006"/>
                  </a:lnTo>
                  <a:lnTo>
                    <a:pt x="111" y="1948"/>
                  </a:lnTo>
                  <a:lnTo>
                    <a:pt x="135" y="1891"/>
                  </a:lnTo>
                  <a:lnTo>
                    <a:pt x="159" y="1835"/>
                  </a:lnTo>
                  <a:lnTo>
                    <a:pt x="185" y="1778"/>
                  </a:lnTo>
                  <a:lnTo>
                    <a:pt x="213" y="1722"/>
                  </a:lnTo>
                  <a:lnTo>
                    <a:pt x="243" y="1668"/>
                  </a:lnTo>
                  <a:lnTo>
                    <a:pt x="274" y="1613"/>
                  </a:lnTo>
                  <a:lnTo>
                    <a:pt x="308" y="1558"/>
                  </a:lnTo>
                  <a:lnTo>
                    <a:pt x="342" y="1505"/>
                  </a:lnTo>
                  <a:lnTo>
                    <a:pt x="376" y="1452"/>
                  </a:lnTo>
                  <a:lnTo>
                    <a:pt x="412" y="1401"/>
                  </a:lnTo>
                  <a:lnTo>
                    <a:pt x="449" y="1350"/>
                  </a:lnTo>
                  <a:lnTo>
                    <a:pt x="488" y="1301"/>
                  </a:lnTo>
                  <a:lnTo>
                    <a:pt x="526" y="1253"/>
                  </a:lnTo>
                  <a:lnTo>
                    <a:pt x="566" y="1206"/>
                  </a:lnTo>
                  <a:lnTo>
                    <a:pt x="607" y="1161"/>
                  </a:lnTo>
                  <a:lnTo>
                    <a:pt x="647" y="1117"/>
                  </a:lnTo>
                  <a:lnTo>
                    <a:pt x="689" y="1075"/>
                  </a:lnTo>
                  <a:lnTo>
                    <a:pt x="730" y="1034"/>
                  </a:lnTo>
                  <a:lnTo>
                    <a:pt x="771" y="995"/>
                  </a:lnTo>
                  <a:lnTo>
                    <a:pt x="814" y="959"/>
                  </a:lnTo>
                  <a:lnTo>
                    <a:pt x="856" y="923"/>
                  </a:lnTo>
                  <a:lnTo>
                    <a:pt x="899" y="890"/>
                  </a:lnTo>
                  <a:lnTo>
                    <a:pt x="940" y="860"/>
                  </a:lnTo>
                  <a:lnTo>
                    <a:pt x="983" y="831"/>
                  </a:lnTo>
                  <a:lnTo>
                    <a:pt x="1024" y="805"/>
                  </a:lnTo>
                  <a:lnTo>
                    <a:pt x="1066" y="781"/>
                  </a:lnTo>
                  <a:lnTo>
                    <a:pt x="1106" y="761"/>
                  </a:lnTo>
                  <a:lnTo>
                    <a:pt x="1067" y="733"/>
                  </a:lnTo>
                  <a:lnTo>
                    <a:pt x="1028" y="703"/>
                  </a:lnTo>
                  <a:lnTo>
                    <a:pt x="992" y="669"/>
                  </a:lnTo>
                  <a:lnTo>
                    <a:pt x="958" y="634"/>
                  </a:lnTo>
                  <a:lnTo>
                    <a:pt x="925" y="597"/>
                  </a:lnTo>
                  <a:lnTo>
                    <a:pt x="894" y="559"/>
                  </a:lnTo>
                  <a:lnTo>
                    <a:pt x="866" y="519"/>
                  </a:lnTo>
                  <a:lnTo>
                    <a:pt x="839" y="479"/>
                  </a:lnTo>
                  <a:lnTo>
                    <a:pt x="815" y="437"/>
                  </a:lnTo>
                  <a:lnTo>
                    <a:pt x="793" y="397"/>
                  </a:lnTo>
                  <a:lnTo>
                    <a:pt x="774" y="357"/>
                  </a:lnTo>
                  <a:lnTo>
                    <a:pt x="757" y="316"/>
                  </a:lnTo>
                  <a:lnTo>
                    <a:pt x="744" y="278"/>
                  </a:lnTo>
                  <a:lnTo>
                    <a:pt x="733" y="239"/>
                  </a:lnTo>
                  <a:lnTo>
                    <a:pt x="725" y="204"/>
                  </a:lnTo>
                  <a:lnTo>
                    <a:pt x="721" y="170"/>
                  </a:lnTo>
                  <a:lnTo>
                    <a:pt x="720" y="139"/>
                  </a:lnTo>
                  <a:lnTo>
                    <a:pt x="722" y="110"/>
                  </a:lnTo>
                  <a:lnTo>
                    <a:pt x="727" y="84"/>
                  </a:lnTo>
                  <a:lnTo>
                    <a:pt x="736" y="62"/>
                  </a:lnTo>
                  <a:lnTo>
                    <a:pt x="750" y="44"/>
                  </a:lnTo>
                  <a:lnTo>
                    <a:pt x="770" y="24"/>
                  </a:lnTo>
                  <a:lnTo>
                    <a:pt x="793" y="11"/>
                  </a:lnTo>
                  <a:lnTo>
                    <a:pt x="818" y="3"/>
                  </a:lnTo>
                  <a:lnTo>
                    <a:pt x="8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65" name="Freeform 22"/>
            <p:cNvSpPr>
              <a:spLocks/>
            </p:cNvSpPr>
            <p:nvPr/>
          </p:nvSpPr>
          <p:spPr bwMode="auto">
            <a:xfrm>
              <a:off x="5028" y="3802"/>
              <a:ext cx="0" cy="0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1 h 2"/>
                <a:gd name="T4" fmla="*/ 0 w 1"/>
                <a:gd name="T5" fmla="*/ 2 h 2"/>
                <a:gd name="T6" fmla="*/ 1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1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sp>
        <p:nvSpPr>
          <p:cNvPr id="38" name="Rounded Rectangle 37"/>
          <p:cNvSpPr/>
          <p:nvPr/>
        </p:nvSpPr>
        <p:spPr>
          <a:xfrm>
            <a:off x="8159398" y="1716024"/>
            <a:ext cx="1096994" cy="1096994"/>
          </a:xfrm>
          <a:prstGeom prst="round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71" name="Freeform 27"/>
          <p:cNvSpPr>
            <a:spLocks noEditPoints="1"/>
          </p:cNvSpPr>
          <p:nvPr/>
        </p:nvSpPr>
        <p:spPr bwMode="auto">
          <a:xfrm>
            <a:off x="8412699" y="1998346"/>
            <a:ext cx="590395" cy="532353"/>
          </a:xfrm>
          <a:custGeom>
            <a:avLst/>
            <a:gdLst>
              <a:gd name="T0" fmla="*/ 2527 w 3331"/>
              <a:gd name="T1" fmla="*/ 2481 h 3310"/>
              <a:gd name="T2" fmla="*/ 2423 w 3331"/>
              <a:gd name="T3" fmla="*/ 2707 h 3310"/>
              <a:gd name="T4" fmla="*/ 2527 w 3331"/>
              <a:gd name="T5" fmla="*/ 2934 h 3310"/>
              <a:gd name="T6" fmla="*/ 2770 w 3331"/>
              <a:gd name="T7" fmla="*/ 3005 h 3310"/>
              <a:gd name="T8" fmla="*/ 2980 w 3331"/>
              <a:gd name="T9" fmla="*/ 2871 h 3310"/>
              <a:gd name="T10" fmla="*/ 3016 w 3331"/>
              <a:gd name="T11" fmla="*/ 2621 h 3310"/>
              <a:gd name="T12" fmla="*/ 2853 w 3331"/>
              <a:gd name="T13" fmla="*/ 2435 h 3310"/>
              <a:gd name="T14" fmla="*/ 518 w 3331"/>
              <a:gd name="T15" fmla="*/ 2419 h 3310"/>
              <a:gd name="T16" fmla="*/ 331 w 3331"/>
              <a:gd name="T17" fmla="*/ 2581 h 3310"/>
              <a:gd name="T18" fmla="*/ 331 w 3331"/>
              <a:gd name="T19" fmla="*/ 2834 h 3310"/>
              <a:gd name="T20" fmla="*/ 518 w 3331"/>
              <a:gd name="T21" fmla="*/ 2996 h 3310"/>
              <a:gd name="T22" fmla="*/ 771 w 3331"/>
              <a:gd name="T23" fmla="*/ 2959 h 3310"/>
              <a:gd name="T24" fmla="*/ 906 w 3331"/>
              <a:gd name="T25" fmla="*/ 2752 h 3310"/>
              <a:gd name="T26" fmla="*/ 834 w 3331"/>
              <a:gd name="T27" fmla="*/ 2510 h 3310"/>
              <a:gd name="T28" fmla="*/ 606 w 3331"/>
              <a:gd name="T29" fmla="*/ 2407 h 3310"/>
              <a:gd name="T30" fmla="*/ 1667 w 3331"/>
              <a:gd name="T31" fmla="*/ 750 h 3310"/>
              <a:gd name="T32" fmla="*/ 1204 w 3331"/>
              <a:gd name="T33" fmla="*/ 1006 h 3310"/>
              <a:gd name="T34" fmla="*/ 866 w 3331"/>
              <a:gd name="T35" fmla="*/ 1410 h 3310"/>
              <a:gd name="T36" fmla="*/ 892 w 3331"/>
              <a:gd name="T37" fmla="*/ 1769 h 3310"/>
              <a:gd name="T38" fmla="*/ 930 w 3331"/>
              <a:gd name="T39" fmla="*/ 1865 h 3310"/>
              <a:gd name="T40" fmla="*/ 680 w 3331"/>
              <a:gd name="T41" fmla="*/ 2109 h 3310"/>
              <a:gd name="T42" fmla="*/ 946 w 3331"/>
              <a:gd name="T43" fmla="*/ 2210 h 3310"/>
              <a:gd name="T44" fmla="*/ 1160 w 3331"/>
              <a:gd name="T45" fmla="*/ 2466 h 3310"/>
              <a:gd name="T46" fmla="*/ 1744 w 3331"/>
              <a:gd name="T47" fmla="*/ 2461 h 3310"/>
              <a:gd name="T48" fmla="*/ 1844 w 3331"/>
              <a:gd name="T49" fmla="*/ 2411 h 3310"/>
              <a:gd name="T50" fmla="*/ 2210 w 3331"/>
              <a:gd name="T51" fmla="*/ 2393 h 3310"/>
              <a:gd name="T52" fmla="*/ 2474 w 3331"/>
              <a:gd name="T53" fmla="*/ 2160 h 3310"/>
              <a:gd name="T54" fmla="*/ 2481 w 3331"/>
              <a:gd name="T55" fmla="*/ 1577 h 3310"/>
              <a:gd name="T56" fmla="*/ 2423 w 3331"/>
              <a:gd name="T57" fmla="*/ 1505 h 3310"/>
              <a:gd name="T58" fmla="*/ 2240 w 3331"/>
              <a:gd name="T59" fmla="*/ 1201 h 3310"/>
              <a:gd name="T60" fmla="*/ 2123 w 3331"/>
              <a:gd name="T61" fmla="*/ 1083 h 3310"/>
              <a:gd name="T62" fmla="*/ 3029 w 3331"/>
              <a:gd name="T63" fmla="*/ 301 h 3310"/>
              <a:gd name="T64" fmla="*/ 3264 w 3331"/>
              <a:gd name="T65" fmla="*/ 26 h 3310"/>
              <a:gd name="T66" fmla="*/ 3331 w 3331"/>
              <a:gd name="T67" fmla="*/ 1053 h 3310"/>
              <a:gd name="T68" fmla="*/ 3239 w 3331"/>
              <a:gd name="T69" fmla="*/ 1191 h 3310"/>
              <a:gd name="T70" fmla="*/ 3027 w 3331"/>
              <a:gd name="T71" fmla="*/ 1490 h 3310"/>
              <a:gd name="T72" fmla="*/ 2985 w 3331"/>
              <a:gd name="T73" fmla="*/ 1572 h 3310"/>
              <a:gd name="T74" fmla="*/ 2917 w 3331"/>
              <a:gd name="T75" fmla="*/ 2138 h 3310"/>
              <a:gd name="T76" fmla="*/ 3196 w 3331"/>
              <a:gd name="T77" fmla="*/ 2330 h 3310"/>
              <a:gd name="T78" fmla="*/ 3328 w 3331"/>
              <a:gd name="T79" fmla="*/ 2647 h 3310"/>
              <a:gd name="T80" fmla="*/ 3258 w 3331"/>
              <a:gd name="T81" fmla="*/ 2995 h 3310"/>
              <a:gd name="T82" fmla="*/ 3014 w 3331"/>
              <a:gd name="T83" fmla="*/ 3237 h 3310"/>
              <a:gd name="T84" fmla="*/ 2666 w 3331"/>
              <a:gd name="T85" fmla="*/ 3307 h 3310"/>
              <a:gd name="T86" fmla="*/ 2350 w 3331"/>
              <a:gd name="T87" fmla="*/ 3180 h 3310"/>
              <a:gd name="T88" fmla="*/ 2156 w 3331"/>
              <a:gd name="T89" fmla="*/ 2908 h 3310"/>
              <a:gd name="T90" fmla="*/ 1804 w 3331"/>
              <a:gd name="T91" fmla="*/ 3007 h 3310"/>
              <a:gd name="T92" fmla="*/ 1742 w 3331"/>
              <a:gd name="T93" fmla="*/ 2782 h 3310"/>
              <a:gd name="T94" fmla="*/ 1102 w 3331"/>
              <a:gd name="T95" fmla="*/ 3051 h 3310"/>
              <a:gd name="T96" fmla="*/ 838 w 3331"/>
              <a:gd name="T97" fmla="*/ 3263 h 3310"/>
              <a:gd name="T98" fmla="*/ 484 w 3331"/>
              <a:gd name="T99" fmla="*/ 3297 h 3310"/>
              <a:gd name="T100" fmla="*/ 178 w 3331"/>
              <a:gd name="T101" fmla="*/ 3133 h 3310"/>
              <a:gd name="T102" fmla="*/ 13 w 3331"/>
              <a:gd name="T103" fmla="*/ 2829 h 3310"/>
              <a:gd name="T104" fmla="*/ 50 w 3331"/>
              <a:gd name="T105" fmla="*/ 2467 h 3310"/>
              <a:gd name="T106" fmla="*/ 282 w 3331"/>
              <a:gd name="T107" fmla="*/ 2200 h 3310"/>
              <a:gd name="T108" fmla="*/ 337 w 3331"/>
              <a:gd name="T109" fmla="*/ 1773 h 3310"/>
              <a:gd name="T110" fmla="*/ 392 w 3331"/>
              <a:gd name="T111" fmla="*/ 1686 h 3310"/>
              <a:gd name="T112" fmla="*/ 678 w 3331"/>
              <a:gd name="T113" fmla="*/ 1444 h 3310"/>
              <a:gd name="T114" fmla="*/ 1000 w 3331"/>
              <a:gd name="T115" fmla="*/ 987 h 3310"/>
              <a:gd name="T116" fmla="*/ 1460 w 3331"/>
              <a:gd name="T117" fmla="*/ 669 h 3310"/>
              <a:gd name="T118" fmla="*/ 2020 w 3331"/>
              <a:gd name="T119" fmla="*/ 530 h 3310"/>
              <a:gd name="T120" fmla="*/ 2164 w 3331"/>
              <a:gd name="T121" fmla="*/ 44 h 3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331" h="3310">
                <a:moveTo>
                  <a:pt x="2726" y="2407"/>
                </a:moveTo>
                <a:lnTo>
                  <a:pt x="2681" y="2410"/>
                </a:lnTo>
                <a:lnTo>
                  <a:pt x="2638" y="2419"/>
                </a:lnTo>
                <a:lnTo>
                  <a:pt x="2599" y="2435"/>
                </a:lnTo>
                <a:lnTo>
                  <a:pt x="2561" y="2455"/>
                </a:lnTo>
                <a:lnTo>
                  <a:pt x="2527" y="2481"/>
                </a:lnTo>
                <a:lnTo>
                  <a:pt x="2497" y="2510"/>
                </a:lnTo>
                <a:lnTo>
                  <a:pt x="2472" y="2544"/>
                </a:lnTo>
                <a:lnTo>
                  <a:pt x="2451" y="2581"/>
                </a:lnTo>
                <a:lnTo>
                  <a:pt x="2436" y="2621"/>
                </a:lnTo>
                <a:lnTo>
                  <a:pt x="2427" y="2663"/>
                </a:lnTo>
                <a:lnTo>
                  <a:pt x="2423" y="2707"/>
                </a:lnTo>
                <a:lnTo>
                  <a:pt x="2427" y="2752"/>
                </a:lnTo>
                <a:lnTo>
                  <a:pt x="2436" y="2794"/>
                </a:lnTo>
                <a:lnTo>
                  <a:pt x="2451" y="2834"/>
                </a:lnTo>
                <a:lnTo>
                  <a:pt x="2472" y="2871"/>
                </a:lnTo>
                <a:lnTo>
                  <a:pt x="2497" y="2905"/>
                </a:lnTo>
                <a:lnTo>
                  <a:pt x="2527" y="2934"/>
                </a:lnTo>
                <a:lnTo>
                  <a:pt x="2561" y="2959"/>
                </a:lnTo>
                <a:lnTo>
                  <a:pt x="2599" y="2980"/>
                </a:lnTo>
                <a:lnTo>
                  <a:pt x="2638" y="2996"/>
                </a:lnTo>
                <a:lnTo>
                  <a:pt x="2681" y="3005"/>
                </a:lnTo>
                <a:lnTo>
                  <a:pt x="2726" y="3008"/>
                </a:lnTo>
                <a:lnTo>
                  <a:pt x="2770" y="3005"/>
                </a:lnTo>
                <a:lnTo>
                  <a:pt x="2813" y="2996"/>
                </a:lnTo>
                <a:lnTo>
                  <a:pt x="2853" y="2980"/>
                </a:lnTo>
                <a:lnTo>
                  <a:pt x="2891" y="2959"/>
                </a:lnTo>
                <a:lnTo>
                  <a:pt x="2924" y="2934"/>
                </a:lnTo>
                <a:lnTo>
                  <a:pt x="2954" y="2905"/>
                </a:lnTo>
                <a:lnTo>
                  <a:pt x="2980" y="2871"/>
                </a:lnTo>
                <a:lnTo>
                  <a:pt x="3001" y="2834"/>
                </a:lnTo>
                <a:lnTo>
                  <a:pt x="3016" y="2794"/>
                </a:lnTo>
                <a:lnTo>
                  <a:pt x="3026" y="2752"/>
                </a:lnTo>
                <a:lnTo>
                  <a:pt x="3029" y="2707"/>
                </a:lnTo>
                <a:lnTo>
                  <a:pt x="3026" y="2663"/>
                </a:lnTo>
                <a:lnTo>
                  <a:pt x="3016" y="2621"/>
                </a:lnTo>
                <a:lnTo>
                  <a:pt x="3001" y="2581"/>
                </a:lnTo>
                <a:lnTo>
                  <a:pt x="2980" y="2544"/>
                </a:lnTo>
                <a:lnTo>
                  <a:pt x="2954" y="2510"/>
                </a:lnTo>
                <a:lnTo>
                  <a:pt x="2924" y="2481"/>
                </a:lnTo>
                <a:lnTo>
                  <a:pt x="2891" y="2455"/>
                </a:lnTo>
                <a:lnTo>
                  <a:pt x="2853" y="2435"/>
                </a:lnTo>
                <a:lnTo>
                  <a:pt x="2813" y="2419"/>
                </a:lnTo>
                <a:lnTo>
                  <a:pt x="2770" y="2410"/>
                </a:lnTo>
                <a:lnTo>
                  <a:pt x="2726" y="2407"/>
                </a:lnTo>
                <a:close/>
                <a:moveTo>
                  <a:pt x="606" y="2407"/>
                </a:moveTo>
                <a:lnTo>
                  <a:pt x="561" y="2410"/>
                </a:lnTo>
                <a:lnTo>
                  <a:pt x="518" y="2419"/>
                </a:lnTo>
                <a:lnTo>
                  <a:pt x="478" y="2435"/>
                </a:lnTo>
                <a:lnTo>
                  <a:pt x="441" y="2455"/>
                </a:lnTo>
                <a:lnTo>
                  <a:pt x="407" y="2481"/>
                </a:lnTo>
                <a:lnTo>
                  <a:pt x="378" y="2510"/>
                </a:lnTo>
                <a:lnTo>
                  <a:pt x="352" y="2544"/>
                </a:lnTo>
                <a:lnTo>
                  <a:pt x="331" y="2581"/>
                </a:lnTo>
                <a:lnTo>
                  <a:pt x="316" y="2621"/>
                </a:lnTo>
                <a:lnTo>
                  <a:pt x="307" y="2663"/>
                </a:lnTo>
                <a:lnTo>
                  <a:pt x="304" y="2707"/>
                </a:lnTo>
                <a:lnTo>
                  <a:pt x="307" y="2752"/>
                </a:lnTo>
                <a:lnTo>
                  <a:pt x="316" y="2794"/>
                </a:lnTo>
                <a:lnTo>
                  <a:pt x="331" y="2834"/>
                </a:lnTo>
                <a:lnTo>
                  <a:pt x="352" y="2871"/>
                </a:lnTo>
                <a:lnTo>
                  <a:pt x="378" y="2905"/>
                </a:lnTo>
                <a:lnTo>
                  <a:pt x="407" y="2934"/>
                </a:lnTo>
                <a:lnTo>
                  <a:pt x="441" y="2959"/>
                </a:lnTo>
                <a:lnTo>
                  <a:pt x="478" y="2980"/>
                </a:lnTo>
                <a:lnTo>
                  <a:pt x="518" y="2996"/>
                </a:lnTo>
                <a:lnTo>
                  <a:pt x="561" y="3005"/>
                </a:lnTo>
                <a:lnTo>
                  <a:pt x="606" y="3008"/>
                </a:lnTo>
                <a:lnTo>
                  <a:pt x="650" y="3005"/>
                </a:lnTo>
                <a:lnTo>
                  <a:pt x="693" y="2996"/>
                </a:lnTo>
                <a:lnTo>
                  <a:pt x="734" y="2980"/>
                </a:lnTo>
                <a:lnTo>
                  <a:pt x="771" y="2959"/>
                </a:lnTo>
                <a:lnTo>
                  <a:pt x="804" y="2934"/>
                </a:lnTo>
                <a:lnTo>
                  <a:pt x="834" y="2905"/>
                </a:lnTo>
                <a:lnTo>
                  <a:pt x="860" y="2871"/>
                </a:lnTo>
                <a:lnTo>
                  <a:pt x="880" y="2834"/>
                </a:lnTo>
                <a:lnTo>
                  <a:pt x="896" y="2794"/>
                </a:lnTo>
                <a:lnTo>
                  <a:pt x="906" y="2752"/>
                </a:lnTo>
                <a:lnTo>
                  <a:pt x="909" y="2707"/>
                </a:lnTo>
                <a:lnTo>
                  <a:pt x="906" y="2663"/>
                </a:lnTo>
                <a:lnTo>
                  <a:pt x="896" y="2621"/>
                </a:lnTo>
                <a:lnTo>
                  <a:pt x="880" y="2581"/>
                </a:lnTo>
                <a:lnTo>
                  <a:pt x="860" y="2544"/>
                </a:lnTo>
                <a:lnTo>
                  <a:pt x="834" y="2510"/>
                </a:lnTo>
                <a:lnTo>
                  <a:pt x="804" y="2481"/>
                </a:lnTo>
                <a:lnTo>
                  <a:pt x="771" y="2455"/>
                </a:lnTo>
                <a:lnTo>
                  <a:pt x="734" y="2435"/>
                </a:lnTo>
                <a:lnTo>
                  <a:pt x="693" y="2419"/>
                </a:lnTo>
                <a:lnTo>
                  <a:pt x="650" y="2410"/>
                </a:lnTo>
                <a:lnTo>
                  <a:pt x="606" y="2407"/>
                </a:lnTo>
                <a:close/>
                <a:moveTo>
                  <a:pt x="2120" y="677"/>
                </a:moveTo>
                <a:lnTo>
                  <a:pt x="2026" y="681"/>
                </a:lnTo>
                <a:lnTo>
                  <a:pt x="1934" y="689"/>
                </a:lnTo>
                <a:lnTo>
                  <a:pt x="1843" y="703"/>
                </a:lnTo>
                <a:lnTo>
                  <a:pt x="1754" y="724"/>
                </a:lnTo>
                <a:lnTo>
                  <a:pt x="1667" y="750"/>
                </a:lnTo>
                <a:lnTo>
                  <a:pt x="1583" y="780"/>
                </a:lnTo>
                <a:lnTo>
                  <a:pt x="1501" y="817"/>
                </a:lnTo>
                <a:lnTo>
                  <a:pt x="1422" y="857"/>
                </a:lnTo>
                <a:lnTo>
                  <a:pt x="1346" y="903"/>
                </a:lnTo>
                <a:lnTo>
                  <a:pt x="1273" y="952"/>
                </a:lnTo>
                <a:lnTo>
                  <a:pt x="1204" y="1006"/>
                </a:lnTo>
                <a:lnTo>
                  <a:pt x="1138" y="1064"/>
                </a:lnTo>
                <a:lnTo>
                  <a:pt x="1075" y="1127"/>
                </a:lnTo>
                <a:lnTo>
                  <a:pt x="1017" y="1192"/>
                </a:lnTo>
                <a:lnTo>
                  <a:pt x="962" y="1261"/>
                </a:lnTo>
                <a:lnTo>
                  <a:pt x="912" y="1334"/>
                </a:lnTo>
                <a:lnTo>
                  <a:pt x="866" y="1410"/>
                </a:lnTo>
                <a:lnTo>
                  <a:pt x="825" y="1488"/>
                </a:lnTo>
                <a:lnTo>
                  <a:pt x="789" y="1569"/>
                </a:lnTo>
                <a:lnTo>
                  <a:pt x="758" y="1653"/>
                </a:lnTo>
                <a:lnTo>
                  <a:pt x="732" y="1738"/>
                </a:lnTo>
                <a:lnTo>
                  <a:pt x="872" y="1763"/>
                </a:lnTo>
                <a:lnTo>
                  <a:pt x="892" y="1769"/>
                </a:lnTo>
                <a:lnTo>
                  <a:pt x="910" y="1781"/>
                </a:lnTo>
                <a:lnTo>
                  <a:pt x="922" y="1796"/>
                </a:lnTo>
                <a:lnTo>
                  <a:pt x="932" y="1815"/>
                </a:lnTo>
                <a:lnTo>
                  <a:pt x="935" y="1832"/>
                </a:lnTo>
                <a:lnTo>
                  <a:pt x="934" y="1848"/>
                </a:lnTo>
                <a:lnTo>
                  <a:pt x="930" y="1865"/>
                </a:lnTo>
                <a:lnTo>
                  <a:pt x="921" y="1880"/>
                </a:lnTo>
                <a:lnTo>
                  <a:pt x="911" y="1892"/>
                </a:lnTo>
                <a:lnTo>
                  <a:pt x="682" y="2105"/>
                </a:lnTo>
                <a:lnTo>
                  <a:pt x="682" y="2105"/>
                </a:lnTo>
                <a:lnTo>
                  <a:pt x="682" y="2107"/>
                </a:lnTo>
                <a:lnTo>
                  <a:pt x="680" y="2109"/>
                </a:lnTo>
                <a:lnTo>
                  <a:pt x="680" y="2111"/>
                </a:lnTo>
                <a:lnTo>
                  <a:pt x="738" y="2121"/>
                </a:lnTo>
                <a:lnTo>
                  <a:pt x="795" y="2137"/>
                </a:lnTo>
                <a:lnTo>
                  <a:pt x="848" y="2156"/>
                </a:lnTo>
                <a:lnTo>
                  <a:pt x="898" y="2181"/>
                </a:lnTo>
                <a:lnTo>
                  <a:pt x="946" y="2210"/>
                </a:lnTo>
                <a:lnTo>
                  <a:pt x="991" y="2245"/>
                </a:lnTo>
                <a:lnTo>
                  <a:pt x="1033" y="2282"/>
                </a:lnTo>
                <a:lnTo>
                  <a:pt x="1071" y="2324"/>
                </a:lnTo>
                <a:lnTo>
                  <a:pt x="1106" y="2368"/>
                </a:lnTo>
                <a:lnTo>
                  <a:pt x="1135" y="2416"/>
                </a:lnTo>
                <a:lnTo>
                  <a:pt x="1160" y="2466"/>
                </a:lnTo>
                <a:lnTo>
                  <a:pt x="1181" y="2519"/>
                </a:lnTo>
                <a:lnTo>
                  <a:pt x="1197" y="2575"/>
                </a:lnTo>
                <a:lnTo>
                  <a:pt x="1206" y="2633"/>
                </a:lnTo>
                <a:lnTo>
                  <a:pt x="1742" y="2633"/>
                </a:lnTo>
                <a:lnTo>
                  <a:pt x="1742" y="2482"/>
                </a:lnTo>
                <a:lnTo>
                  <a:pt x="1744" y="2461"/>
                </a:lnTo>
                <a:lnTo>
                  <a:pt x="1753" y="2442"/>
                </a:lnTo>
                <a:lnTo>
                  <a:pt x="1766" y="2427"/>
                </a:lnTo>
                <a:lnTo>
                  <a:pt x="1784" y="2414"/>
                </a:lnTo>
                <a:lnTo>
                  <a:pt x="1804" y="2408"/>
                </a:lnTo>
                <a:lnTo>
                  <a:pt x="1824" y="2407"/>
                </a:lnTo>
                <a:lnTo>
                  <a:pt x="1844" y="2411"/>
                </a:lnTo>
                <a:lnTo>
                  <a:pt x="1863" y="2421"/>
                </a:lnTo>
                <a:lnTo>
                  <a:pt x="2127" y="2619"/>
                </a:lnTo>
                <a:lnTo>
                  <a:pt x="2140" y="2559"/>
                </a:lnTo>
                <a:lnTo>
                  <a:pt x="2158" y="2501"/>
                </a:lnTo>
                <a:lnTo>
                  <a:pt x="2181" y="2445"/>
                </a:lnTo>
                <a:lnTo>
                  <a:pt x="2210" y="2393"/>
                </a:lnTo>
                <a:lnTo>
                  <a:pt x="2244" y="2345"/>
                </a:lnTo>
                <a:lnTo>
                  <a:pt x="2282" y="2299"/>
                </a:lnTo>
                <a:lnTo>
                  <a:pt x="2324" y="2258"/>
                </a:lnTo>
                <a:lnTo>
                  <a:pt x="2371" y="2221"/>
                </a:lnTo>
                <a:lnTo>
                  <a:pt x="2421" y="2189"/>
                </a:lnTo>
                <a:lnTo>
                  <a:pt x="2474" y="2160"/>
                </a:lnTo>
                <a:lnTo>
                  <a:pt x="2530" y="2139"/>
                </a:lnTo>
                <a:lnTo>
                  <a:pt x="2589" y="2122"/>
                </a:lnTo>
                <a:lnTo>
                  <a:pt x="2650" y="2112"/>
                </a:lnTo>
                <a:lnTo>
                  <a:pt x="2650" y="1579"/>
                </a:lnTo>
                <a:lnTo>
                  <a:pt x="2498" y="1579"/>
                </a:lnTo>
                <a:lnTo>
                  <a:pt x="2481" y="1577"/>
                </a:lnTo>
                <a:lnTo>
                  <a:pt x="2466" y="1572"/>
                </a:lnTo>
                <a:lnTo>
                  <a:pt x="2452" y="1563"/>
                </a:lnTo>
                <a:lnTo>
                  <a:pt x="2440" y="1552"/>
                </a:lnTo>
                <a:lnTo>
                  <a:pt x="2431" y="1537"/>
                </a:lnTo>
                <a:lnTo>
                  <a:pt x="2425" y="1522"/>
                </a:lnTo>
                <a:lnTo>
                  <a:pt x="2423" y="1505"/>
                </a:lnTo>
                <a:lnTo>
                  <a:pt x="2425" y="1490"/>
                </a:lnTo>
                <a:lnTo>
                  <a:pt x="2429" y="1474"/>
                </a:lnTo>
                <a:lnTo>
                  <a:pt x="2438" y="1459"/>
                </a:lnTo>
                <a:lnTo>
                  <a:pt x="2631" y="1204"/>
                </a:lnTo>
                <a:lnTo>
                  <a:pt x="2272" y="1204"/>
                </a:lnTo>
                <a:lnTo>
                  <a:pt x="2240" y="1201"/>
                </a:lnTo>
                <a:lnTo>
                  <a:pt x="2212" y="1191"/>
                </a:lnTo>
                <a:lnTo>
                  <a:pt x="2187" y="1178"/>
                </a:lnTo>
                <a:lnTo>
                  <a:pt x="2164" y="1159"/>
                </a:lnTo>
                <a:lnTo>
                  <a:pt x="2146" y="1137"/>
                </a:lnTo>
                <a:lnTo>
                  <a:pt x="2132" y="1111"/>
                </a:lnTo>
                <a:lnTo>
                  <a:pt x="2123" y="1083"/>
                </a:lnTo>
                <a:lnTo>
                  <a:pt x="2120" y="1053"/>
                </a:lnTo>
                <a:lnTo>
                  <a:pt x="2120" y="677"/>
                </a:lnTo>
                <a:close/>
                <a:moveTo>
                  <a:pt x="2423" y="301"/>
                </a:moveTo>
                <a:lnTo>
                  <a:pt x="2423" y="902"/>
                </a:lnTo>
                <a:lnTo>
                  <a:pt x="3029" y="902"/>
                </a:lnTo>
                <a:lnTo>
                  <a:pt x="3029" y="301"/>
                </a:lnTo>
                <a:lnTo>
                  <a:pt x="2423" y="301"/>
                </a:lnTo>
                <a:close/>
                <a:moveTo>
                  <a:pt x="2272" y="0"/>
                </a:moveTo>
                <a:lnTo>
                  <a:pt x="3180" y="0"/>
                </a:lnTo>
                <a:lnTo>
                  <a:pt x="3210" y="3"/>
                </a:lnTo>
                <a:lnTo>
                  <a:pt x="3239" y="12"/>
                </a:lnTo>
                <a:lnTo>
                  <a:pt x="3264" y="26"/>
                </a:lnTo>
                <a:lnTo>
                  <a:pt x="3287" y="44"/>
                </a:lnTo>
                <a:lnTo>
                  <a:pt x="3305" y="67"/>
                </a:lnTo>
                <a:lnTo>
                  <a:pt x="3320" y="92"/>
                </a:lnTo>
                <a:lnTo>
                  <a:pt x="3328" y="120"/>
                </a:lnTo>
                <a:lnTo>
                  <a:pt x="3331" y="150"/>
                </a:lnTo>
                <a:lnTo>
                  <a:pt x="3331" y="1053"/>
                </a:lnTo>
                <a:lnTo>
                  <a:pt x="3328" y="1083"/>
                </a:lnTo>
                <a:lnTo>
                  <a:pt x="3320" y="1111"/>
                </a:lnTo>
                <a:lnTo>
                  <a:pt x="3305" y="1137"/>
                </a:lnTo>
                <a:lnTo>
                  <a:pt x="3287" y="1159"/>
                </a:lnTo>
                <a:lnTo>
                  <a:pt x="3264" y="1178"/>
                </a:lnTo>
                <a:lnTo>
                  <a:pt x="3239" y="1191"/>
                </a:lnTo>
                <a:lnTo>
                  <a:pt x="3210" y="1201"/>
                </a:lnTo>
                <a:lnTo>
                  <a:pt x="3180" y="1204"/>
                </a:lnTo>
                <a:lnTo>
                  <a:pt x="2820" y="1204"/>
                </a:lnTo>
                <a:lnTo>
                  <a:pt x="3013" y="1459"/>
                </a:lnTo>
                <a:lnTo>
                  <a:pt x="3022" y="1474"/>
                </a:lnTo>
                <a:lnTo>
                  <a:pt x="3027" y="1490"/>
                </a:lnTo>
                <a:lnTo>
                  <a:pt x="3029" y="1505"/>
                </a:lnTo>
                <a:lnTo>
                  <a:pt x="3026" y="1522"/>
                </a:lnTo>
                <a:lnTo>
                  <a:pt x="3020" y="1537"/>
                </a:lnTo>
                <a:lnTo>
                  <a:pt x="3011" y="1552"/>
                </a:lnTo>
                <a:lnTo>
                  <a:pt x="3000" y="1563"/>
                </a:lnTo>
                <a:lnTo>
                  <a:pt x="2985" y="1572"/>
                </a:lnTo>
                <a:lnTo>
                  <a:pt x="2969" y="1577"/>
                </a:lnTo>
                <a:lnTo>
                  <a:pt x="2952" y="1579"/>
                </a:lnTo>
                <a:lnTo>
                  <a:pt x="2802" y="1579"/>
                </a:lnTo>
                <a:lnTo>
                  <a:pt x="2802" y="2112"/>
                </a:lnTo>
                <a:lnTo>
                  <a:pt x="2860" y="2121"/>
                </a:lnTo>
                <a:lnTo>
                  <a:pt x="2917" y="2138"/>
                </a:lnTo>
                <a:lnTo>
                  <a:pt x="2971" y="2158"/>
                </a:lnTo>
                <a:lnTo>
                  <a:pt x="3023" y="2183"/>
                </a:lnTo>
                <a:lnTo>
                  <a:pt x="3072" y="2215"/>
                </a:lnTo>
                <a:lnTo>
                  <a:pt x="3117" y="2249"/>
                </a:lnTo>
                <a:lnTo>
                  <a:pt x="3159" y="2287"/>
                </a:lnTo>
                <a:lnTo>
                  <a:pt x="3196" y="2330"/>
                </a:lnTo>
                <a:lnTo>
                  <a:pt x="3231" y="2376"/>
                </a:lnTo>
                <a:lnTo>
                  <a:pt x="3260" y="2425"/>
                </a:lnTo>
                <a:lnTo>
                  <a:pt x="3285" y="2477"/>
                </a:lnTo>
                <a:lnTo>
                  <a:pt x="3305" y="2532"/>
                </a:lnTo>
                <a:lnTo>
                  <a:pt x="3320" y="2588"/>
                </a:lnTo>
                <a:lnTo>
                  <a:pt x="3328" y="2647"/>
                </a:lnTo>
                <a:lnTo>
                  <a:pt x="3331" y="2707"/>
                </a:lnTo>
                <a:lnTo>
                  <a:pt x="3328" y="2769"/>
                </a:lnTo>
                <a:lnTo>
                  <a:pt x="3319" y="2829"/>
                </a:lnTo>
                <a:lnTo>
                  <a:pt x="3304" y="2886"/>
                </a:lnTo>
                <a:lnTo>
                  <a:pt x="3283" y="2941"/>
                </a:lnTo>
                <a:lnTo>
                  <a:pt x="3258" y="2995"/>
                </a:lnTo>
                <a:lnTo>
                  <a:pt x="3228" y="3043"/>
                </a:lnTo>
                <a:lnTo>
                  <a:pt x="3193" y="3090"/>
                </a:lnTo>
                <a:lnTo>
                  <a:pt x="3153" y="3133"/>
                </a:lnTo>
                <a:lnTo>
                  <a:pt x="3110" y="3171"/>
                </a:lnTo>
                <a:lnTo>
                  <a:pt x="3064" y="3207"/>
                </a:lnTo>
                <a:lnTo>
                  <a:pt x="3014" y="3237"/>
                </a:lnTo>
                <a:lnTo>
                  <a:pt x="2961" y="3262"/>
                </a:lnTo>
                <a:lnTo>
                  <a:pt x="2905" y="3283"/>
                </a:lnTo>
                <a:lnTo>
                  <a:pt x="2848" y="3297"/>
                </a:lnTo>
                <a:lnTo>
                  <a:pt x="2787" y="3307"/>
                </a:lnTo>
                <a:lnTo>
                  <a:pt x="2725" y="3310"/>
                </a:lnTo>
                <a:lnTo>
                  <a:pt x="2666" y="3307"/>
                </a:lnTo>
                <a:lnTo>
                  <a:pt x="2607" y="3297"/>
                </a:lnTo>
                <a:lnTo>
                  <a:pt x="2550" y="3284"/>
                </a:lnTo>
                <a:lnTo>
                  <a:pt x="2497" y="3265"/>
                </a:lnTo>
                <a:lnTo>
                  <a:pt x="2446" y="3241"/>
                </a:lnTo>
                <a:lnTo>
                  <a:pt x="2396" y="3212"/>
                </a:lnTo>
                <a:lnTo>
                  <a:pt x="2350" y="3180"/>
                </a:lnTo>
                <a:lnTo>
                  <a:pt x="2309" y="3142"/>
                </a:lnTo>
                <a:lnTo>
                  <a:pt x="2269" y="3102"/>
                </a:lnTo>
                <a:lnTo>
                  <a:pt x="2234" y="3058"/>
                </a:lnTo>
                <a:lnTo>
                  <a:pt x="2204" y="3011"/>
                </a:lnTo>
                <a:lnTo>
                  <a:pt x="2178" y="2960"/>
                </a:lnTo>
                <a:lnTo>
                  <a:pt x="2156" y="2908"/>
                </a:lnTo>
                <a:lnTo>
                  <a:pt x="2139" y="2853"/>
                </a:lnTo>
                <a:lnTo>
                  <a:pt x="2127" y="2796"/>
                </a:lnTo>
                <a:lnTo>
                  <a:pt x="1863" y="2993"/>
                </a:lnTo>
                <a:lnTo>
                  <a:pt x="1844" y="3003"/>
                </a:lnTo>
                <a:lnTo>
                  <a:pt x="1824" y="3008"/>
                </a:lnTo>
                <a:lnTo>
                  <a:pt x="1804" y="3007"/>
                </a:lnTo>
                <a:lnTo>
                  <a:pt x="1784" y="3001"/>
                </a:lnTo>
                <a:lnTo>
                  <a:pt x="1766" y="2988"/>
                </a:lnTo>
                <a:lnTo>
                  <a:pt x="1753" y="2973"/>
                </a:lnTo>
                <a:lnTo>
                  <a:pt x="1744" y="2954"/>
                </a:lnTo>
                <a:lnTo>
                  <a:pt x="1742" y="2933"/>
                </a:lnTo>
                <a:lnTo>
                  <a:pt x="1742" y="2782"/>
                </a:lnTo>
                <a:lnTo>
                  <a:pt x="1206" y="2782"/>
                </a:lnTo>
                <a:lnTo>
                  <a:pt x="1196" y="2841"/>
                </a:lnTo>
                <a:lnTo>
                  <a:pt x="1180" y="2897"/>
                </a:lnTo>
                <a:lnTo>
                  <a:pt x="1159" y="2951"/>
                </a:lnTo>
                <a:lnTo>
                  <a:pt x="1133" y="3003"/>
                </a:lnTo>
                <a:lnTo>
                  <a:pt x="1102" y="3051"/>
                </a:lnTo>
                <a:lnTo>
                  <a:pt x="1068" y="3095"/>
                </a:lnTo>
                <a:lnTo>
                  <a:pt x="1028" y="3138"/>
                </a:lnTo>
                <a:lnTo>
                  <a:pt x="986" y="3175"/>
                </a:lnTo>
                <a:lnTo>
                  <a:pt x="940" y="3209"/>
                </a:lnTo>
                <a:lnTo>
                  <a:pt x="890" y="3239"/>
                </a:lnTo>
                <a:lnTo>
                  <a:pt x="838" y="3263"/>
                </a:lnTo>
                <a:lnTo>
                  <a:pt x="783" y="3283"/>
                </a:lnTo>
                <a:lnTo>
                  <a:pt x="726" y="3297"/>
                </a:lnTo>
                <a:lnTo>
                  <a:pt x="667" y="3307"/>
                </a:lnTo>
                <a:lnTo>
                  <a:pt x="606" y="3310"/>
                </a:lnTo>
                <a:lnTo>
                  <a:pt x="544" y="3307"/>
                </a:lnTo>
                <a:lnTo>
                  <a:pt x="484" y="3297"/>
                </a:lnTo>
                <a:lnTo>
                  <a:pt x="426" y="3283"/>
                </a:lnTo>
                <a:lnTo>
                  <a:pt x="371" y="3262"/>
                </a:lnTo>
                <a:lnTo>
                  <a:pt x="317" y="3237"/>
                </a:lnTo>
                <a:lnTo>
                  <a:pt x="268" y="3207"/>
                </a:lnTo>
                <a:lnTo>
                  <a:pt x="221" y="3171"/>
                </a:lnTo>
                <a:lnTo>
                  <a:pt x="178" y="3133"/>
                </a:lnTo>
                <a:lnTo>
                  <a:pt x="139" y="3090"/>
                </a:lnTo>
                <a:lnTo>
                  <a:pt x="104" y="3043"/>
                </a:lnTo>
                <a:lnTo>
                  <a:pt x="73" y="2995"/>
                </a:lnTo>
                <a:lnTo>
                  <a:pt x="48" y="2941"/>
                </a:lnTo>
                <a:lnTo>
                  <a:pt x="27" y="2886"/>
                </a:lnTo>
                <a:lnTo>
                  <a:pt x="13" y="2829"/>
                </a:lnTo>
                <a:lnTo>
                  <a:pt x="3" y="2769"/>
                </a:lnTo>
                <a:lnTo>
                  <a:pt x="0" y="2707"/>
                </a:lnTo>
                <a:lnTo>
                  <a:pt x="3" y="2644"/>
                </a:lnTo>
                <a:lnTo>
                  <a:pt x="14" y="2583"/>
                </a:lnTo>
                <a:lnTo>
                  <a:pt x="29" y="2524"/>
                </a:lnTo>
                <a:lnTo>
                  <a:pt x="50" y="2467"/>
                </a:lnTo>
                <a:lnTo>
                  <a:pt x="77" y="2414"/>
                </a:lnTo>
                <a:lnTo>
                  <a:pt x="110" y="2363"/>
                </a:lnTo>
                <a:lnTo>
                  <a:pt x="147" y="2316"/>
                </a:lnTo>
                <a:lnTo>
                  <a:pt x="187" y="2274"/>
                </a:lnTo>
                <a:lnTo>
                  <a:pt x="232" y="2234"/>
                </a:lnTo>
                <a:lnTo>
                  <a:pt x="282" y="2200"/>
                </a:lnTo>
                <a:lnTo>
                  <a:pt x="334" y="2171"/>
                </a:lnTo>
                <a:lnTo>
                  <a:pt x="389" y="2146"/>
                </a:lnTo>
                <a:lnTo>
                  <a:pt x="447" y="2127"/>
                </a:lnTo>
                <a:lnTo>
                  <a:pt x="508" y="2115"/>
                </a:lnTo>
                <a:lnTo>
                  <a:pt x="344" y="1793"/>
                </a:lnTo>
                <a:lnTo>
                  <a:pt x="337" y="1773"/>
                </a:lnTo>
                <a:lnTo>
                  <a:pt x="336" y="1753"/>
                </a:lnTo>
                <a:lnTo>
                  <a:pt x="341" y="1732"/>
                </a:lnTo>
                <a:lnTo>
                  <a:pt x="351" y="1714"/>
                </a:lnTo>
                <a:lnTo>
                  <a:pt x="362" y="1702"/>
                </a:lnTo>
                <a:lnTo>
                  <a:pt x="376" y="1692"/>
                </a:lnTo>
                <a:lnTo>
                  <a:pt x="392" y="1686"/>
                </a:lnTo>
                <a:lnTo>
                  <a:pt x="408" y="1684"/>
                </a:lnTo>
                <a:lnTo>
                  <a:pt x="425" y="1684"/>
                </a:lnTo>
                <a:lnTo>
                  <a:pt x="582" y="1712"/>
                </a:lnTo>
                <a:lnTo>
                  <a:pt x="609" y="1621"/>
                </a:lnTo>
                <a:lnTo>
                  <a:pt x="642" y="1531"/>
                </a:lnTo>
                <a:lnTo>
                  <a:pt x="678" y="1444"/>
                </a:lnTo>
                <a:lnTo>
                  <a:pt x="720" y="1361"/>
                </a:lnTo>
                <a:lnTo>
                  <a:pt x="767" y="1280"/>
                </a:lnTo>
                <a:lnTo>
                  <a:pt x="820" y="1202"/>
                </a:lnTo>
                <a:lnTo>
                  <a:pt x="875" y="1127"/>
                </a:lnTo>
                <a:lnTo>
                  <a:pt x="936" y="1055"/>
                </a:lnTo>
                <a:lnTo>
                  <a:pt x="1000" y="987"/>
                </a:lnTo>
                <a:lnTo>
                  <a:pt x="1068" y="924"/>
                </a:lnTo>
                <a:lnTo>
                  <a:pt x="1140" y="864"/>
                </a:lnTo>
                <a:lnTo>
                  <a:pt x="1215" y="808"/>
                </a:lnTo>
                <a:lnTo>
                  <a:pt x="1294" y="757"/>
                </a:lnTo>
                <a:lnTo>
                  <a:pt x="1376" y="711"/>
                </a:lnTo>
                <a:lnTo>
                  <a:pt x="1460" y="669"/>
                </a:lnTo>
                <a:lnTo>
                  <a:pt x="1547" y="633"/>
                </a:lnTo>
                <a:lnTo>
                  <a:pt x="1637" y="600"/>
                </a:lnTo>
                <a:lnTo>
                  <a:pt x="1731" y="574"/>
                </a:lnTo>
                <a:lnTo>
                  <a:pt x="1825" y="554"/>
                </a:lnTo>
                <a:lnTo>
                  <a:pt x="1921" y="539"/>
                </a:lnTo>
                <a:lnTo>
                  <a:pt x="2020" y="530"/>
                </a:lnTo>
                <a:lnTo>
                  <a:pt x="2120" y="527"/>
                </a:lnTo>
                <a:lnTo>
                  <a:pt x="2120" y="150"/>
                </a:lnTo>
                <a:lnTo>
                  <a:pt x="2123" y="120"/>
                </a:lnTo>
                <a:lnTo>
                  <a:pt x="2132" y="92"/>
                </a:lnTo>
                <a:lnTo>
                  <a:pt x="2146" y="67"/>
                </a:lnTo>
                <a:lnTo>
                  <a:pt x="2164" y="44"/>
                </a:lnTo>
                <a:lnTo>
                  <a:pt x="2187" y="26"/>
                </a:lnTo>
                <a:lnTo>
                  <a:pt x="2212" y="12"/>
                </a:lnTo>
                <a:lnTo>
                  <a:pt x="2240" y="3"/>
                </a:lnTo>
                <a:lnTo>
                  <a:pt x="2272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914126"/>
            <a:endParaRPr lang="en-US" sz="1799">
              <a:solidFill>
                <a:prstClr val="black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555435" y="5340759"/>
            <a:ext cx="769059" cy="1516349"/>
            <a:chOff x="2554511" y="5341256"/>
            <a:chExt cx="769259" cy="1516744"/>
          </a:xfrm>
          <a:solidFill>
            <a:schemeClr val="accent1">
              <a:lumMod val="75000"/>
            </a:schemeClr>
          </a:solidFill>
        </p:grpSpPr>
        <p:sp>
          <p:nvSpPr>
            <p:cNvPr id="3" name="Right Triangle 2"/>
            <p:cNvSpPr/>
            <p:nvPr/>
          </p:nvSpPr>
          <p:spPr>
            <a:xfrm flipH="1">
              <a:off x="2554511" y="5341256"/>
              <a:ext cx="769259" cy="76925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2554512" y="6110513"/>
              <a:ext cx="769257" cy="7474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862608" y="3033583"/>
            <a:ext cx="769059" cy="2307173"/>
            <a:chOff x="4862285" y="3033479"/>
            <a:chExt cx="769259" cy="2307774"/>
          </a:xfrm>
          <a:solidFill>
            <a:schemeClr val="accent2">
              <a:lumMod val="75000"/>
            </a:schemeClr>
          </a:solidFill>
        </p:grpSpPr>
        <p:sp>
          <p:nvSpPr>
            <p:cNvPr id="7" name="Rectangle 6"/>
            <p:cNvSpPr/>
            <p:nvPr/>
          </p:nvSpPr>
          <p:spPr>
            <a:xfrm>
              <a:off x="4862287" y="3802738"/>
              <a:ext cx="769257" cy="15385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8" name="Right Triangle 7"/>
            <p:cNvSpPr/>
            <p:nvPr/>
          </p:nvSpPr>
          <p:spPr>
            <a:xfrm flipH="1">
              <a:off x="4862285" y="3033479"/>
              <a:ext cx="769259" cy="76925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169781" y="726405"/>
            <a:ext cx="769059" cy="2307174"/>
            <a:chOff x="7170059" y="725701"/>
            <a:chExt cx="769259" cy="2307775"/>
          </a:xfrm>
          <a:solidFill>
            <a:schemeClr val="accent4">
              <a:lumMod val="75000"/>
            </a:schemeClr>
          </a:solidFill>
        </p:grpSpPr>
        <p:sp>
          <p:nvSpPr>
            <p:cNvPr id="11" name="Rectangle 10"/>
            <p:cNvSpPr/>
            <p:nvPr/>
          </p:nvSpPr>
          <p:spPr>
            <a:xfrm>
              <a:off x="7170061" y="1494961"/>
              <a:ext cx="769257" cy="15385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12" name="Right Triangle 11"/>
            <p:cNvSpPr/>
            <p:nvPr/>
          </p:nvSpPr>
          <p:spPr>
            <a:xfrm flipH="1">
              <a:off x="7170059" y="725701"/>
              <a:ext cx="769259" cy="76925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</p:grpSp>
      <p:cxnSp>
        <p:nvCxnSpPr>
          <p:cNvPr id="78" name="Elbow Connector 77"/>
          <p:cNvCxnSpPr>
            <a:stCxn id="41" idx="0"/>
            <a:endCxn id="42" idx="2"/>
          </p:cNvCxnSpPr>
          <p:nvPr/>
        </p:nvCxnSpPr>
        <p:spPr>
          <a:xfrm rot="5400000" flipH="1" flipV="1">
            <a:off x="2333746" y="2205375"/>
            <a:ext cx="1022400" cy="2145029"/>
          </a:xfrm>
          <a:prstGeom prst="bentConnector3">
            <a:avLst/>
          </a:prstGeom>
          <a:ln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Elbow Connector 79"/>
          <p:cNvCxnSpPr>
            <a:stCxn id="44" idx="2"/>
            <a:endCxn id="43" idx="0"/>
          </p:cNvCxnSpPr>
          <p:nvPr/>
        </p:nvCxnSpPr>
        <p:spPr>
          <a:xfrm rot="5400000">
            <a:off x="9428721" y="2853679"/>
            <a:ext cx="1443549" cy="1346331"/>
          </a:xfrm>
          <a:prstGeom prst="bentConnector3">
            <a:avLst/>
          </a:prstGeom>
          <a:ln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9"/>
          <p:cNvSpPr txBox="1"/>
          <p:nvPr/>
        </p:nvSpPr>
        <p:spPr>
          <a:xfrm>
            <a:off x="110089" y="445778"/>
            <a:ext cx="4260207" cy="76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sz="4399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Teachers</a:t>
            </a:r>
            <a:endParaRPr lang="en-US" sz="4399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10"/>
          <p:cNvSpPr txBox="1"/>
          <p:nvPr/>
        </p:nvSpPr>
        <p:spPr>
          <a:xfrm>
            <a:off x="-1152368" y="1064117"/>
            <a:ext cx="7415606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sz="1799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important component!</a:t>
            </a:r>
            <a:endParaRPr lang="en-US" sz="1799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55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Planning – control – guide – grip - overview</a:t>
            </a:r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6465855" y="1286418"/>
            <a:ext cx="4741383" cy="471368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399"/>
          </a:p>
        </p:txBody>
      </p:sp>
      <p:grpSp>
        <p:nvGrpSpPr>
          <p:cNvPr id="10" name="Group 18"/>
          <p:cNvGrpSpPr/>
          <p:nvPr/>
        </p:nvGrpSpPr>
        <p:grpSpPr>
          <a:xfrm>
            <a:off x="6809101" y="1857776"/>
            <a:ext cx="3898202" cy="634571"/>
            <a:chOff x="1123625" y="1785926"/>
            <a:chExt cx="3899217" cy="634736"/>
          </a:xfrm>
        </p:grpSpPr>
        <p:sp>
          <p:nvSpPr>
            <p:cNvPr id="4" name="Oval 3"/>
            <p:cNvSpPr/>
            <p:nvPr/>
          </p:nvSpPr>
          <p:spPr>
            <a:xfrm>
              <a:off x="4399387" y="1797207"/>
              <a:ext cx="623455" cy="623455"/>
            </a:xfrm>
            <a:prstGeom prst="ellipse">
              <a:avLst/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399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123625" y="1785926"/>
              <a:ext cx="2686050" cy="369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99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No more planning stress</a:t>
              </a:r>
              <a:endParaRPr lang="en-US" sz="1799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809101" y="3756664"/>
            <a:ext cx="3898202" cy="660963"/>
            <a:chOff x="1123625" y="3685309"/>
            <a:chExt cx="3899217" cy="661135"/>
          </a:xfrm>
        </p:grpSpPr>
        <p:sp>
          <p:nvSpPr>
            <p:cNvPr id="6" name="Oval 5"/>
            <p:cNvSpPr/>
            <p:nvPr/>
          </p:nvSpPr>
          <p:spPr>
            <a:xfrm>
              <a:off x="4399387" y="3722989"/>
              <a:ext cx="623455" cy="623455"/>
            </a:xfrm>
            <a:prstGeom prst="ellipse">
              <a:avLst/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399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23625" y="3685309"/>
              <a:ext cx="2647567" cy="369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99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Real time data available</a:t>
              </a:r>
              <a:endParaRPr lang="en-US" sz="1799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" name="Group 14"/>
          <p:cNvGrpSpPr/>
          <p:nvPr/>
        </p:nvGrpSpPr>
        <p:grpSpPr>
          <a:xfrm>
            <a:off x="6809101" y="4781632"/>
            <a:ext cx="3898202" cy="647112"/>
            <a:chOff x="1123625" y="4710545"/>
            <a:chExt cx="3899217" cy="647281"/>
          </a:xfrm>
        </p:grpSpPr>
        <p:sp>
          <p:nvSpPr>
            <p:cNvPr id="7" name="Oval 6"/>
            <p:cNvSpPr/>
            <p:nvPr/>
          </p:nvSpPr>
          <p:spPr>
            <a:xfrm>
              <a:off x="4399387" y="4734371"/>
              <a:ext cx="623455" cy="623455"/>
            </a:xfrm>
            <a:prstGeom prst="ellipse">
              <a:avLst/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399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123625" y="4710545"/>
              <a:ext cx="3019561" cy="369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99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Accessible from anywhere </a:t>
              </a:r>
              <a:endParaRPr lang="en-US" sz="1799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8" name="Group 16"/>
          <p:cNvGrpSpPr/>
          <p:nvPr/>
        </p:nvGrpSpPr>
        <p:grpSpPr>
          <a:xfrm>
            <a:off x="6809101" y="2800947"/>
            <a:ext cx="3898202" cy="674814"/>
            <a:chOff x="1123625" y="2729345"/>
            <a:chExt cx="3899217" cy="674990"/>
          </a:xfrm>
        </p:grpSpPr>
        <p:sp>
          <p:nvSpPr>
            <p:cNvPr id="5" name="Oval 4"/>
            <p:cNvSpPr/>
            <p:nvPr/>
          </p:nvSpPr>
          <p:spPr>
            <a:xfrm>
              <a:off x="4399387" y="2780880"/>
              <a:ext cx="623455" cy="623455"/>
            </a:xfrm>
            <a:prstGeom prst="ellipse">
              <a:avLst/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399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123625" y="2729345"/>
              <a:ext cx="1929300" cy="369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99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Much less paper</a:t>
              </a:r>
              <a:endParaRPr lang="en-US" sz="1799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4" name="L-Shape 13"/>
          <p:cNvSpPr/>
          <p:nvPr/>
        </p:nvSpPr>
        <p:spPr>
          <a:xfrm rot="19005742">
            <a:off x="10169212" y="2827466"/>
            <a:ext cx="683240" cy="367898"/>
          </a:xfrm>
          <a:prstGeom prst="corne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399"/>
          </a:p>
        </p:txBody>
      </p:sp>
      <p:sp>
        <p:nvSpPr>
          <p:cNvPr id="41" name="Rectangle 40"/>
          <p:cNvSpPr/>
          <p:nvPr/>
        </p:nvSpPr>
        <p:spPr>
          <a:xfrm>
            <a:off x="768797" y="1269323"/>
            <a:ext cx="4741383" cy="471368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399"/>
          </a:p>
        </p:txBody>
      </p:sp>
      <p:grpSp>
        <p:nvGrpSpPr>
          <p:cNvPr id="19" name="Group 18"/>
          <p:cNvGrpSpPr/>
          <p:nvPr/>
        </p:nvGrpSpPr>
        <p:grpSpPr>
          <a:xfrm>
            <a:off x="1334881" y="1840680"/>
            <a:ext cx="3772737" cy="634571"/>
            <a:chOff x="1332052" y="1840264"/>
            <a:chExt cx="3773715" cy="634736"/>
          </a:xfrm>
        </p:grpSpPr>
        <p:sp>
          <p:nvSpPr>
            <p:cNvPr id="43" name="Oval 42"/>
            <p:cNvSpPr/>
            <p:nvPr/>
          </p:nvSpPr>
          <p:spPr>
            <a:xfrm>
              <a:off x="1332052" y="1851545"/>
              <a:ext cx="623455" cy="623455"/>
            </a:xfrm>
            <a:prstGeom prst="ellipse">
              <a:avLst/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399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252965" y="1840264"/>
              <a:ext cx="2852802" cy="369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99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Clear Class Management.</a:t>
              </a:r>
              <a:endParaRPr lang="en-US" sz="1799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334881" y="3739569"/>
            <a:ext cx="4093336" cy="660963"/>
            <a:chOff x="1332052" y="3739647"/>
            <a:chExt cx="4094400" cy="661135"/>
          </a:xfrm>
        </p:grpSpPr>
        <p:sp>
          <p:nvSpPr>
            <p:cNvPr id="46" name="Oval 45"/>
            <p:cNvSpPr/>
            <p:nvPr/>
          </p:nvSpPr>
          <p:spPr>
            <a:xfrm>
              <a:off x="1332052" y="3777327"/>
              <a:ext cx="623455" cy="623455"/>
            </a:xfrm>
            <a:prstGeom prst="ellipse">
              <a:avLst/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399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252964" y="3739647"/>
              <a:ext cx="3173488" cy="369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99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Easy mentoring the students</a:t>
              </a:r>
              <a:endParaRPr lang="en-US" sz="1799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334881" y="4764537"/>
            <a:ext cx="4016393" cy="647112"/>
            <a:chOff x="1332052" y="4764883"/>
            <a:chExt cx="4017434" cy="647281"/>
          </a:xfrm>
        </p:grpSpPr>
        <p:sp>
          <p:nvSpPr>
            <p:cNvPr id="49" name="Oval 48"/>
            <p:cNvSpPr/>
            <p:nvPr/>
          </p:nvSpPr>
          <p:spPr>
            <a:xfrm>
              <a:off x="1332052" y="4788709"/>
              <a:ext cx="623455" cy="623455"/>
            </a:xfrm>
            <a:prstGeom prst="ellipse">
              <a:avLst/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399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252965" y="4764883"/>
              <a:ext cx="3096521" cy="369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99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Less unnecessary questions</a:t>
              </a:r>
              <a:endParaRPr lang="en-US" sz="1799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334881" y="2783851"/>
            <a:ext cx="3088896" cy="674814"/>
            <a:chOff x="1332052" y="2783683"/>
            <a:chExt cx="3089697" cy="674990"/>
          </a:xfrm>
        </p:grpSpPr>
        <p:sp>
          <p:nvSpPr>
            <p:cNvPr id="54" name="Oval 53"/>
            <p:cNvSpPr/>
            <p:nvPr/>
          </p:nvSpPr>
          <p:spPr>
            <a:xfrm>
              <a:off x="1332052" y="2835218"/>
              <a:ext cx="623455" cy="623455"/>
            </a:xfrm>
            <a:prstGeom prst="ellipse">
              <a:avLst/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399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252965" y="2783683"/>
              <a:ext cx="2168784" cy="369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99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Efficiently planning </a:t>
              </a:r>
              <a:endParaRPr lang="en-US" sz="1799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3" name="L-Shape 52"/>
          <p:cNvSpPr/>
          <p:nvPr/>
        </p:nvSpPr>
        <p:spPr>
          <a:xfrm rot="19005742">
            <a:off x="1420084" y="3782540"/>
            <a:ext cx="683240" cy="367898"/>
          </a:xfrm>
          <a:prstGeom prst="corne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399"/>
          </a:p>
        </p:txBody>
      </p:sp>
      <p:sp>
        <p:nvSpPr>
          <p:cNvPr id="32" name="Multiply 31"/>
          <p:cNvSpPr/>
          <p:nvPr/>
        </p:nvSpPr>
        <p:spPr>
          <a:xfrm>
            <a:off x="1249995" y="4709780"/>
            <a:ext cx="791794" cy="791794"/>
          </a:xfrm>
          <a:prstGeom prst="mathMultiply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399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9733" y="2751945"/>
            <a:ext cx="755970" cy="609653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9733" y="1787033"/>
            <a:ext cx="755970" cy="609653"/>
          </a:xfrm>
          <a:prstGeom prst="rect">
            <a:avLst/>
          </a:prstGeom>
        </p:spPr>
      </p:pic>
      <p:pic>
        <p:nvPicPr>
          <p:cNvPr id="20" name="Afbeelding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2847" y="1830341"/>
            <a:ext cx="755970" cy="609653"/>
          </a:xfrm>
          <a:prstGeom prst="rect">
            <a:avLst/>
          </a:prstGeom>
        </p:spPr>
      </p:pic>
      <p:pic>
        <p:nvPicPr>
          <p:cNvPr id="21" name="Afbeelding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9749" y="3728341"/>
            <a:ext cx="755970" cy="609653"/>
          </a:xfrm>
          <a:prstGeom prst="rect">
            <a:avLst/>
          </a:prstGeom>
        </p:spPr>
      </p:pic>
      <p:pic>
        <p:nvPicPr>
          <p:cNvPr id="22" name="Afbeelding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9749" y="4736200"/>
            <a:ext cx="755970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017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Rectangle 2"/>
          <p:cNvSpPr/>
          <p:nvPr/>
        </p:nvSpPr>
        <p:spPr>
          <a:xfrm>
            <a:off x="5850986" y="2192190"/>
            <a:ext cx="1828324" cy="1828324"/>
          </a:xfrm>
          <a:prstGeom prst="round2Diag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5998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</a:t>
            </a:r>
            <a:r>
              <a:rPr lang="en-US" sz="5998" baseline="300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US" sz="5998" baseline="300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4240448" y="4141507"/>
            <a:ext cx="1462659" cy="1462659"/>
          </a:xfrm>
          <a:prstGeom prst="round2Diag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38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en-US" sz="3800" baseline="30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5" name="Round Diagonal Corner Rectangle 4"/>
          <p:cNvSpPr/>
          <p:nvPr/>
        </p:nvSpPr>
        <p:spPr>
          <a:xfrm flipH="1">
            <a:off x="4560404" y="2877813"/>
            <a:ext cx="1142702" cy="1142701"/>
          </a:xfrm>
          <a:prstGeom prst="round2Diag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2399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en-US" sz="2399" baseline="30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6" name="Round Diagonal Corner Rectangle 5"/>
          <p:cNvSpPr/>
          <p:nvPr/>
        </p:nvSpPr>
        <p:spPr>
          <a:xfrm flipH="1">
            <a:off x="5850987" y="4141508"/>
            <a:ext cx="1645491" cy="1645491"/>
          </a:xfrm>
          <a:prstGeom prst="round2DiagRect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4399" baseline="300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99%</a:t>
            </a:r>
            <a:endParaRPr lang="en-US" sz="4399" baseline="300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079926"/>
            <a:ext cx="3559168" cy="1200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2399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Fast!</a:t>
            </a:r>
          </a:p>
          <a:p>
            <a:pPr algn="r" defTabSz="914126"/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 with teachers</a:t>
            </a:r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en-US" sz="179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0574" y="4503600"/>
            <a:ext cx="31719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32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 </a:t>
            </a:r>
            <a:endParaRPr lang="en-US" sz="32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defTabSz="914126"/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Always have the real time results</a:t>
            </a:r>
            <a:r>
              <a:rPr lang="en-US" sz="2399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399" dirty="0" smtClean="0">
                <a:solidFill>
                  <a:srgbClr val="6DAF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799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827190" y="2764925"/>
            <a:ext cx="3907609" cy="738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2399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 – Track  your child </a:t>
            </a:r>
            <a:br>
              <a:rPr lang="en-US" sz="2399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99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 the performance of your child</a:t>
            </a:r>
            <a:endParaRPr lang="en-US" sz="1799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099433" y="4503600"/>
            <a:ext cx="31719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 </a:t>
            </a:r>
            <a:r>
              <a:rPr lang="en-US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controle</a:t>
            </a:r>
            <a:r>
              <a:rPr lang="en-US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126"/>
            <a:r>
              <a:rPr lang="en-US" dirty="0" smtClean="0"/>
              <a:t>Fast  </a:t>
            </a:r>
            <a:r>
              <a:rPr lang="en-US" dirty="0"/>
              <a:t>finding out the shortcoming</a:t>
            </a:r>
            <a:endParaRPr lang="en-US" sz="1799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65898" y="704862"/>
            <a:ext cx="4260207" cy="76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sz="4399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Parents portal</a:t>
            </a:r>
            <a:endParaRPr lang="en-US" sz="4399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5400" y="1460470"/>
            <a:ext cx="10439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sz="1800" dirty="0" smtClean="0"/>
              <a:t>Your children are not only important for you, they will make our future, let’s give them the best we all have! </a:t>
            </a:r>
            <a:r>
              <a:rPr 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0233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Students!</a:t>
            </a:r>
            <a:endParaRPr lang="en-US" dirty="0"/>
          </a:p>
        </p:txBody>
      </p:sp>
      <p:sp>
        <p:nvSpPr>
          <p:cNvPr id="4" name="Freeform 3"/>
          <p:cNvSpPr/>
          <p:nvPr/>
        </p:nvSpPr>
        <p:spPr>
          <a:xfrm>
            <a:off x="3333755" y="1312501"/>
            <a:ext cx="201771" cy="158917"/>
          </a:xfrm>
          <a:custGeom>
            <a:avLst/>
            <a:gdLst>
              <a:gd name="connsiteX0" fmla="*/ 163830 w 213360"/>
              <a:gd name="connsiteY0" fmla="*/ 0 h 152400"/>
              <a:gd name="connsiteX1" fmla="*/ 213360 w 213360"/>
              <a:gd name="connsiteY1" fmla="*/ 137160 h 152400"/>
              <a:gd name="connsiteX2" fmla="*/ 0 w 213360"/>
              <a:gd name="connsiteY2" fmla="*/ 152400 h 152400"/>
              <a:gd name="connsiteX3" fmla="*/ 163830 w 213360"/>
              <a:gd name="connsiteY3" fmla="*/ 0 h 152400"/>
              <a:gd name="connsiteX0" fmla="*/ 163830 w 222885"/>
              <a:gd name="connsiteY0" fmla="*/ 0 h 160020"/>
              <a:gd name="connsiteX1" fmla="*/ 222885 w 222885"/>
              <a:gd name="connsiteY1" fmla="*/ 160020 h 160020"/>
              <a:gd name="connsiteX2" fmla="*/ 0 w 222885"/>
              <a:gd name="connsiteY2" fmla="*/ 152400 h 160020"/>
              <a:gd name="connsiteX3" fmla="*/ 163830 w 222885"/>
              <a:gd name="connsiteY3" fmla="*/ 0 h 160020"/>
              <a:gd name="connsiteX0" fmla="*/ 171450 w 230505"/>
              <a:gd name="connsiteY0" fmla="*/ 0 h 163830"/>
              <a:gd name="connsiteX1" fmla="*/ 230505 w 230505"/>
              <a:gd name="connsiteY1" fmla="*/ 160020 h 163830"/>
              <a:gd name="connsiteX2" fmla="*/ 0 w 230505"/>
              <a:gd name="connsiteY2" fmla="*/ 163830 h 163830"/>
              <a:gd name="connsiteX3" fmla="*/ 171450 w 230505"/>
              <a:gd name="connsiteY3" fmla="*/ 0 h 163830"/>
              <a:gd name="connsiteX0" fmla="*/ 156210 w 215265"/>
              <a:gd name="connsiteY0" fmla="*/ 0 h 167640"/>
              <a:gd name="connsiteX1" fmla="*/ 215265 w 215265"/>
              <a:gd name="connsiteY1" fmla="*/ 160020 h 167640"/>
              <a:gd name="connsiteX2" fmla="*/ 0 w 215265"/>
              <a:gd name="connsiteY2" fmla="*/ 167640 h 167640"/>
              <a:gd name="connsiteX3" fmla="*/ 156210 w 215265"/>
              <a:gd name="connsiteY3" fmla="*/ 0 h 167640"/>
              <a:gd name="connsiteX0" fmla="*/ 169545 w 215265"/>
              <a:gd name="connsiteY0" fmla="*/ 0 h 131445"/>
              <a:gd name="connsiteX1" fmla="*/ 215265 w 215265"/>
              <a:gd name="connsiteY1" fmla="*/ 123825 h 131445"/>
              <a:gd name="connsiteX2" fmla="*/ 0 w 215265"/>
              <a:gd name="connsiteY2" fmla="*/ 131445 h 131445"/>
              <a:gd name="connsiteX3" fmla="*/ 169545 w 215265"/>
              <a:gd name="connsiteY3" fmla="*/ 0 h 131445"/>
              <a:gd name="connsiteX0" fmla="*/ 154305 w 215265"/>
              <a:gd name="connsiteY0" fmla="*/ 0 h 169545"/>
              <a:gd name="connsiteX1" fmla="*/ 215265 w 215265"/>
              <a:gd name="connsiteY1" fmla="*/ 161925 h 169545"/>
              <a:gd name="connsiteX2" fmla="*/ 0 w 215265"/>
              <a:gd name="connsiteY2" fmla="*/ 169545 h 169545"/>
              <a:gd name="connsiteX3" fmla="*/ 154305 w 215265"/>
              <a:gd name="connsiteY3" fmla="*/ 0 h 16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265" h="169545">
                <a:moveTo>
                  <a:pt x="154305" y="0"/>
                </a:moveTo>
                <a:lnTo>
                  <a:pt x="215265" y="161925"/>
                </a:lnTo>
                <a:lnTo>
                  <a:pt x="0" y="169545"/>
                </a:lnTo>
                <a:lnTo>
                  <a:pt x="154305" y="0"/>
                </a:lnTo>
                <a:close/>
              </a:path>
            </a:pathLst>
          </a:custGeom>
          <a:gradFill flip="none" rotWithShape="1">
            <a:gsLst>
              <a:gs pos="84000">
                <a:srgbClr val="061E00">
                  <a:lumMod val="0"/>
                </a:srgbClr>
              </a:gs>
              <a:gs pos="0">
                <a:schemeClr val="accent4"/>
              </a:gs>
            </a:gsLst>
            <a:lin ang="10200000" scaled="0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960642" y="1314286"/>
            <a:ext cx="307120" cy="257124"/>
          </a:xfrm>
          <a:custGeom>
            <a:avLst/>
            <a:gdLst>
              <a:gd name="connsiteX0" fmla="*/ 102870 w 327660"/>
              <a:gd name="connsiteY0" fmla="*/ 0 h 270510"/>
              <a:gd name="connsiteX1" fmla="*/ 0 w 327660"/>
              <a:gd name="connsiteY1" fmla="*/ 270510 h 270510"/>
              <a:gd name="connsiteX2" fmla="*/ 327660 w 327660"/>
              <a:gd name="connsiteY2" fmla="*/ 240030 h 270510"/>
              <a:gd name="connsiteX3" fmla="*/ 102870 w 327660"/>
              <a:gd name="connsiteY3" fmla="*/ 0 h 27051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06680 w 327660"/>
              <a:gd name="connsiteY3" fmla="*/ 0 h 27432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73355 w 327660"/>
              <a:gd name="connsiteY3" fmla="*/ 0 h 274320"/>
              <a:gd name="connsiteX4" fmla="*/ 106680 w 327660"/>
              <a:gd name="connsiteY4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660" h="274320">
                <a:moveTo>
                  <a:pt x="106680" y="0"/>
                </a:moveTo>
                <a:lnTo>
                  <a:pt x="0" y="274320"/>
                </a:lnTo>
                <a:lnTo>
                  <a:pt x="327660" y="243840"/>
                </a:lnTo>
                <a:cubicBezTo>
                  <a:pt x="268605" y="179070"/>
                  <a:pt x="232410" y="64770"/>
                  <a:pt x="173355" y="0"/>
                </a:cubicBezTo>
                <a:lnTo>
                  <a:pt x="106680" y="0"/>
                </a:lnTo>
                <a:close/>
              </a:path>
            </a:pathLst>
          </a:custGeom>
          <a:gradFill flip="none" rotWithShape="1">
            <a:gsLst>
              <a:gs pos="84000">
                <a:srgbClr val="061E00">
                  <a:lumMod val="0"/>
                </a:srgbClr>
              </a:gs>
              <a:gs pos="0">
                <a:schemeClr val="accent4"/>
              </a:gs>
            </a:gsLst>
            <a:lin ang="1200000" scaled="0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739231" y="1410940"/>
            <a:ext cx="2071275" cy="4601194"/>
          </a:xfrm>
          <a:custGeom>
            <a:avLst/>
            <a:gdLst>
              <a:gd name="connsiteX0" fmla="*/ 0 w 2209800"/>
              <a:gd name="connsiteY0" fmla="*/ 144780 h 3931920"/>
              <a:gd name="connsiteX1" fmla="*/ 76200 w 2209800"/>
              <a:gd name="connsiteY1" fmla="*/ 3840480 h 3931920"/>
              <a:gd name="connsiteX2" fmla="*/ 2209800 w 2209800"/>
              <a:gd name="connsiteY2" fmla="*/ 3931920 h 3931920"/>
              <a:gd name="connsiteX3" fmla="*/ 2141220 w 2209800"/>
              <a:gd name="connsiteY3" fmla="*/ 0 h 3931920"/>
              <a:gd name="connsiteX4" fmla="*/ 0 w 2209800"/>
              <a:gd name="connsiteY4" fmla="*/ 144780 h 393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3931920">
                <a:moveTo>
                  <a:pt x="0" y="144780"/>
                </a:moveTo>
                <a:lnTo>
                  <a:pt x="76200" y="3840480"/>
                </a:lnTo>
                <a:lnTo>
                  <a:pt x="2209800" y="3931920"/>
                </a:lnTo>
                <a:lnTo>
                  <a:pt x="2141220" y="0"/>
                </a:lnTo>
                <a:lnTo>
                  <a:pt x="0" y="144780"/>
                </a:lnTo>
                <a:close/>
              </a:path>
            </a:pathLst>
          </a:cu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810653" y="1553787"/>
            <a:ext cx="1971282" cy="4253430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085633" y="1325000"/>
            <a:ext cx="1364184" cy="839223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64000">
                <a:schemeClr val="accent4">
                  <a:lumMod val="75000"/>
                </a:schemeClr>
              </a:gs>
              <a:gs pos="100000">
                <a:schemeClr val="accent4"/>
              </a:gs>
              <a:gs pos="0">
                <a:schemeClr val="accent4">
                  <a:lumMod val="50000"/>
                </a:schemeClr>
              </a:gs>
            </a:gsLst>
            <a:lin ang="5400000" scaled="1"/>
            <a:tileRect/>
          </a:gradFill>
          <a:ln w="28575" cap="sq">
            <a:gradFill flip="none" rotWithShape="1">
              <a:gsLst>
                <a:gs pos="0">
                  <a:schemeClr val="accent4">
                    <a:lumMod val="50000"/>
                  </a:schemeClr>
                </a:gs>
                <a:gs pos="61000">
                  <a:schemeClr val="accent4"/>
                </a:gs>
                <a:gs pos="95000">
                  <a:schemeClr val="accent4">
                    <a:lumMod val="50000"/>
                  </a:schemeClr>
                </a:gs>
              </a:gsLst>
              <a:lin ang="5400000" scaled="1"/>
              <a:tileRect/>
            </a:gradFill>
            <a:miter lim="800000"/>
          </a:ln>
          <a:effectLst>
            <a:outerShdw blurRad="1016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296332" y="1342753"/>
            <a:ext cx="942787" cy="68566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2539172" y="1770324"/>
            <a:ext cx="457109" cy="42853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37579" y="1416920"/>
            <a:ext cx="2888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prstClr val="white"/>
                </a:solidFill>
                <a:effectLst>
                  <a:outerShdw blurRad="63500" dist="38100" dir="5400000" sx="101000" sy="101000" algn="t" rotWithShape="0">
                    <a:prstClr val="black">
                      <a:alpha val="30000"/>
                    </a:prstClr>
                  </a:outerShdw>
                </a:effectLst>
              </a:rPr>
              <a:t>1</a:t>
            </a:r>
          </a:p>
        </p:txBody>
      </p:sp>
      <p:sp>
        <p:nvSpPr>
          <p:cNvPr id="12" name="Freeform 11"/>
          <p:cNvSpPr/>
          <p:nvPr/>
        </p:nvSpPr>
        <p:spPr>
          <a:xfrm>
            <a:off x="2673645" y="1902005"/>
            <a:ext cx="171416" cy="112823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solidFill>
            <a:schemeClr val="lt1">
              <a:alpha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565231" y="6240734"/>
            <a:ext cx="2362661" cy="236266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50000"/>
                  <a:lumOff val="50000"/>
                  <a:alpha val="94000"/>
                </a:sysClr>
              </a:gs>
              <a:gs pos="100000">
                <a:sysClr val="window" lastClr="FFFFFF">
                  <a:alpha val="0"/>
                  <a:lumMod val="100000"/>
                </a:sys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ysClr val="window" lastClr="FFFF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24929" y="2318015"/>
            <a:ext cx="1628450" cy="107134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ctr">
              <a:defRPr/>
            </a:pPr>
            <a:r>
              <a:rPr lang="en-US" sz="1800" kern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Organizing your schedule!</a:t>
            </a:r>
          </a:p>
          <a:p>
            <a:pPr algn="ctr">
              <a:defRPr/>
            </a:pPr>
            <a:endParaRPr lang="en-US" sz="1800" kern="0" dirty="0">
              <a:solidFill>
                <a:prstClr val="black">
                  <a:lumMod val="65000"/>
                  <a:lumOff val="35000"/>
                </a:prst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en-US" sz="1800" kern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Homework </a:t>
            </a:r>
            <a:r>
              <a:rPr lang="en-US" sz="1800" kern="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assistent</a:t>
            </a:r>
            <a:r>
              <a:rPr lang="en-US" sz="18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6" name="Freeform 15"/>
          <p:cNvSpPr/>
          <p:nvPr/>
        </p:nvSpPr>
        <p:spPr>
          <a:xfrm>
            <a:off x="5555058" y="1312501"/>
            <a:ext cx="201771" cy="158917"/>
          </a:xfrm>
          <a:custGeom>
            <a:avLst/>
            <a:gdLst>
              <a:gd name="connsiteX0" fmla="*/ 163830 w 213360"/>
              <a:gd name="connsiteY0" fmla="*/ 0 h 152400"/>
              <a:gd name="connsiteX1" fmla="*/ 213360 w 213360"/>
              <a:gd name="connsiteY1" fmla="*/ 137160 h 152400"/>
              <a:gd name="connsiteX2" fmla="*/ 0 w 213360"/>
              <a:gd name="connsiteY2" fmla="*/ 152400 h 152400"/>
              <a:gd name="connsiteX3" fmla="*/ 163830 w 213360"/>
              <a:gd name="connsiteY3" fmla="*/ 0 h 152400"/>
              <a:gd name="connsiteX0" fmla="*/ 163830 w 222885"/>
              <a:gd name="connsiteY0" fmla="*/ 0 h 160020"/>
              <a:gd name="connsiteX1" fmla="*/ 222885 w 222885"/>
              <a:gd name="connsiteY1" fmla="*/ 160020 h 160020"/>
              <a:gd name="connsiteX2" fmla="*/ 0 w 222885"/>
              <a:gd name="connsiteY2" fmla="*/ 152400 h 160020"/>
              <a:gd name="connsiteX3" fmla="*/ 163830 w 222885"/>
              <a:gd name="connsiteY3" fmla="*/ 0 h 160020"/>
              <a:gd name="connsiteX0" fmla="*/ 171450 w 230505"/>
              <a:gd name="connsiteY0" fmla="*/ 0 h 163830"/>
              <a:gd name="connsiteX1" fmla="*/ 230505 w 230505"/>
              <a:gd name="connsiteY1" fmla="*/ 160020 h 163830"/>
              <a:gd name="connsiteX2" fmla="*/ 0 w 230505"/>
              <a:gd name="connsiteY2" fmla="*/ 163830 h 163830"/>
              <a:gd name="connsiteX3" fmla="*/ 171450 w 230505"/>
              <a:gd name="connsiteY3" fmla="*/ 0 h 163830"/>
              <a:gd name="connsiteX0" fmla="*/ 156210 w 215265"/>
              <a:gd name="connsiteY0" fmla="*/ 0 h 167640"/>
              <a:gd name="connsiteX1" fmla="*/ 215265 w 215265"/>
              <a:gd name="connsiteY1" fmla="*/ 160020 h 167640"/>
              <a:gd name="connsiteX2" fmla="*/ 0 w 215265"/>
              <a:gd name="connsiteY2" fmla="*/ 167640 h 167640"/>
              <a:gd name="connsiteX3" fmla="*/ 156210 w 215265"/>
              <a:gd name="connsiteY3" fmla="*/ 0 h 167640"/>
              <a:gd name="connsiteX0" fmla="*/ 169545 w 215265"/>
              <a:gd name="connsiteY0" fmla="*/ 0 h 131445"/>
              <a:gd name="connsiteX1" fmla="*/ 215265 w 215265"/>
              <a:gd name="connsiteY1" fmla="*/ 123825 h 131445"/>
              <a:gd name="connsiteX2" fmla="*/ 0 w 215265"/>
              <a:gd name="connsiteY2" fmla="*/ 131445 h 131445"/>
              <a:gd name="connsiteX3" fmla="*/ 169545 w 215265"/>
              <a:gd name="connsiteY3" fmla="*/ 0 h 131445"/>
              <a:gd name="connsiteX0" fmla="*/ 154305 w 215265"/>
              <a:gd name="connsiteY0" fmla="*/ 0 h 169545"/>
              <a:gd name="connsiteX1" fmla="*/ 215265 w 215265"/>
              <a:gd name="connsiteY1" fmla="*/ 161925 h 169545"/>
              <a:gd name="connsiteX2" fmla="*/ 0 w 215265"/>
              <a:gd name="connsiteY2" fmla="*/ 169545 h 169545"/>
              <a:gd name="connsiteX3" fmla="*/ 154305 w 215265"/>
              <a:gd name="connsiteY3" fmla="*/ 0 h 16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265" h="169545">
                <a:moveTo>
                  <a:pt x="154305" y="0"/>
                </a:moveTo>
                <a:lnTo>
                  <a:pt x="215265" y="161925"/>
                </a:lnTo>
                <a:lnTo>
                  <a:pt x="0" y="169545"/>
                </a:lnTo>
                <a:lnTo>
                  <a:pt x="15430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100000">
                <a:schemeClr val="tx1"/>
              </a:gs>
            </a:gsLst>
            <a:lin ang="108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4181945" y="1314286"/>
            <a:ext cx="307120" cy="257124"/>
          </a:xfrm>
          <a:custGeom>
            <a:avLst/>
            <a:gdLst>
              <a:gd name="connsiteX0" fmla="*/ 102870 w 327660"/>
              <a:gd name="connsiteY0" fmla="*/ 0 h 270510"/>
              <a:gd name="connsiteX1" fmla="*/ 0 w 327660"/>
              <a:gd name="connsiteY1" fmla="*/ 270510 h 270510"/>
              <a:gd name="connsiteX2" fmla="*/ 327660 w 327660"/>
              <a:gd name="connsiteY2" fmla="*/ 240030 h 270510"/>
              <a:gd name="connsiteX3" fmla="*/ 102870 w 327660"/>
              <a:gd name="connsiteY3" fmla="*/ 0 h 27051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06680 w 327660"/>
              <a:gd name="connsiteY3" fmla="*/ 0 h 27432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73355 w 327660"/>
              <a:gd name="connsiteY3" fmla="*/ 0 h 274320"/>
              <a:gd name="connsiteX4" fmla="*/ 106680 w 327660"/>
              <a:gd name="connsiteY4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660" h="274320">
                <a:moveTo>
                  <a:pt x="106680" y="0"/>
                </a:moveTo>
                <a:lnTo>
                  <a:pt x="0" y="274320"/>
                </a:lnTo>
                <a:lnTo>
                  <a:pt x="327660" y="243840"/>
                </a:lnTo>
                <a:cubicBezTo>
                  <a:pt x="268605" y="179070"/>
                  <a:pt x="232410" y="64770"/>
                  <a:pt x="173355" y="0"/>
                </a:cubicBezTo>
                <a:lnTo>
                  <a:pt x="1066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100000">
                <a:schemeClr val="tx1"/>
              </a:gs>
            </a:gsLst>
            <a:lin ang="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960534" y="1410940"/>
            <a:ext cx="2071275" cy="4601194"/>
          </a:xfrm>
          <a:custGeom>
            <a:avLst/>
            <a:gdLst>
              <a:gd name="connsiteX0" fmla="*/ 0 w 2209800"/>
              <a:gd name="connsiteY0" fmla="*/ 144780 h 3931920"/>
              <a:gd name="connsiteX1" fmla="*/ 76200 w 2209800"/>
              <a:gd name="connsiteY1" fmla="*/ 3840480 h 3931920"/>
              <a:gd name="connsiteX2" fmla="*/ 2209800 w 2209800"/>
              <a:gd name="connsiteY2" fmla="*/ 3931920 h 3931920"/>
              <a:gd name="connsiteX3" fmla="*/ 2141220 w 2209800"/>
              <a:gd name="connsiteY3" fmla="*/ 0 h 3931920"/>
              <a:gd name="connsiteX4" fmla="*/ 0 w 2209800"/>
              <a:gd name="connsiteY4" fmla="*/ 144780 h 393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3931920">
                <a:moveTo>
                  <a:pt x="0" y="144780"/>
                </a:moveTo>
                <a:lnTo>
                  <a:pt x="76200" y="3840480"/>
                </a:lnTo>
                <a:lnTo>
                  <a:pt x="2209800" y="3931920"/>
                </a:lnTo>
                <a:lnTo>
                  <a:pt x="2141220" y="0"/>
                </a:lnTo>
                <a:lnTo>
                  <a:pt x="0" y="144780"/>
                </a:lnTo>
                <a:close/>
              </a:path>
            </a:pathLst>
          </a:cu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4031956" y="1553787"/>
            <a:ext cx="1971282" cy="4253430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4306936" y="1325000"/>
            <a:ext cx="1364184" cy="839223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64000">
                <a:schemeClr val="accent3"/>
              </a:gs>
              <a:gs pos="100000">
                <a:schemeClr val="accent3">
                  <a:lumMod val="75000"/>
                </a:schemeClr>
              </a:gs>
              <a:gs pos="0">
                <a:schemeClr val="accent3">
                  <a:lumMod val="50000"/>
                </a:schemeClr>
              </a:gs>
            </a:gsLst>
            <a:lin ang="5400000" scaled="1"/>
            <a:tileRect/>
          </a:gradFill>
          <a:ln w="28575" cap="sq"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61000">
                  <a:schemeClr val="accent3"/>
                </a:gs>
                <a:gs pos="100000">
                  <a:schemeClr val="accent3">
                    <a:lumMod val="50000"/>
                  </a:schemeClr>
                </a:gs>
              </a:gsLst>
              <a:lin ang="5400000" scaled="1"/>
              <a:tileRect/>
            </a:gradFill>
            <a:miter lim="800000"/>
          </a:ln>
          <a:effectLst>
            <a:outerShdw blurRad="1016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4517635" y="1342753"/>
            <a:ext cx="942787" cy="68566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4760475" y="1770324"/>
            <a:ext cx="457109" cy="42853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58882" y="1416920"/>
            <a:ext cx="2888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white"/>
                </a:solidFill>
                <a:effectLst>
                  <a:outerShdw blurRad="63500" dist="38100" dir="5400000" sx="101000" sy="101000" algn="t" rotWithShape="0">
                    <a:prstClr val="black">
                      <a:alpha val="30000"/>
                    </a:prstClr>
                  </a:outerShdw>
                </a:effectLst>
              </a:rPr>
              <a:t>2</a:t>
            </a:r>
            <a:endParaRPr lang="en-US" sz="1600" b="1" dirty="0">
              <a:solidFill>
                <a:prstClr val="white"/>
              </a:solidFill>
              <a:effectLst>
                <a:outerShdw blurRad="63500" dist="38100" dir="5400000" sx="101000" sy="101000" algn="t" rotWithShape="0">
                  <a:prstClr val="black">
                    <a:alpha val="30000"/>
                  </a:prstClr>
                </a:outerShdw>
              </a:effectLst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4894948" y="1902005"/>
            <a:ext cx="171416" cy="112823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solidFill>
            <a:schemeClr val="lt1">
              <a:alpha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3786534" y="6240734"/>
            <a:ext cx="2362661" cy="236266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50000"/>
                  <a:lumOff val="50000"/>
                  <a:alpha val="94000"/>
                </a:sysClr>
              </a:gs>
              <a:gs pos="100000">
                <a:sysClr val="window" lastClr="FFFFFF">
                  <a:alpha val="0"/>
                  <a:lumMod val="100000"/>
                </a:sys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ysClr val="window" lastClr="FFFFFF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146232" y="2318015"/>
            <a:ext cx="1628450" cy="107134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ctr">
              <a:defRPr/>
            </a:pPr>
            <a:r>
              <a:rPr lang="en-US" sz="1800" kern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Finding out shortcomings</a:t>
            </a:r>
            <a:endParaRPr lang="en-US" sz="1800" kern="0" dirty="0">
              <a:solidFill>
                <a:prstClr val="black">
                  <a:lumMod val="65000"/>
                  <a:lumOff val="3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7776361" y="1312501"/>
            <a:ext cx="201771" cy="158917"/>
          </a:xfrm>
          <a:custGeom>
            <a:avLst/>
            <a:gdLst>
              <a:gd name="connsiteX0" fmla="*/ 163830 w 213360"/>
              <a:gd name="connsiteY0" fmla="*/ 0 h 152400"/>
              <a:gd name="connsiteX1" fmla="*/ 213360 w 213360"/>
              <a:gd name="connsiteY1" fmla="*/ 137160 h 152400"/>
              <a:gd name="connsiteX2" fmla="*/ 0 w 213360"/>
              <a:gd name="connsiteY2" fmla="*/ 152400 h 152400"/>
              <a:gd name="connsiteX3" fmla="*/ 163830 w 213360"/>
              <a:gd name="connsiteY3" fmla="*/ 0 h 152400"/>
              <a:gd name="connsiteX0" fmla="*/ 163830 w 222885"/>
              <a:gd name="connsiteY0" fmla="*/ 0 h 160020"/>
              <a:gd name="connsiteX1" fmla="*/ 222885 w 222885"/>
              <a:gd name="connsiteY1" fmla="*/ 160020 h 160020"/>
              <a:gd name="connsiteX2" fmla="*/ 0 w 222885"/>
              <a:gd name="connsiteY2" fmla="*/ 152400 h 160020"/>
              <a:gd name="connsiteX3" fmla="*/ 163830 w 222885"/>
              <a:gd name="connsiteY3" fmla="*/ 0 h 160020"/>
              <a:gd name="connsiteX0" fmla="*/ 171450 w 230505"/>
              <a:gd name="connsiteY0" fmla="*/ 0 h 163830"/>
              <a:gd name="connsiteX1" fmla="*/ 230505 w 230505"/>
              <a:gd name="connsiteY1" fmla="*/ 160020 h 163830"/>
              <a:gd name="connsiteX2" fmla="*/ 0 w 230505"/>
              <a:gd name="connsiteY2" fmla="*/ 163830 h 163830"/>
              <a:gd name="connsiteX3" fmla="*/ 171450 w 230505"/>
              <a:gd name="connsiteY3" fmla="*/ 0 h 163830"/>
              <a:gd name="connsiteX0" fmla="*/ 156210 w 215265"/>
              <a:gd name="connsiteY0" fmla="*/ 0 h 167640"/>
              <a:gd name="connsiteX1" fmla="*/ 215265 w 215265"/>
              <a:gd name="connsiteY1" fmla="*/ 160020 h 167640"/>
              <a:gd name="connsiteX2" fmla="*/ 0 w 215265"/>
              <a:gd name="connsiteY2" fmla="*/ 167640 h 167640"/>
              <a:gd name="connsiteX3" fmla="*/ 156210 w 215265"/>
              <a:gd name="connsiteY3" fmla="*/ 0 h 167640"/>
              <a:gd name="connsiteX0" fmla="*/ 169545 w 215265"/>
              <a:gd name="connsiteY0" fmla="*/ 0 h 131445"/>
              <a:gd name="connsiteX1" fmla="*/ 215265 w 215265"/>
              <a:gd name="connsiteY1" fmla="*/ 123825 h 131445"/>
              <a:gd name="connsiteX2" fmla="*/ 0 w 215265"/>
              <a:gd name="connsiteY2" fmla="*/ 131445 h 131445"/>
              <a:gd name="connsiteX3" fmla="*/ 169545 w 215265"/>
              <a:gd name="connsiteY3" fmla="*/ 0 h 131445"/>
              <a:gd name="connsiteX0" fmla="*/ 154305 w 215265"/>
              <a:gd name="connsiteY0" fmla="*/ 0 h 169545"/>
              <a:gd name="connsiteX1" fmla="*/ 215265 w 215265"/>
              <a:gd name="connsiteY1" fmla="*/ 161925 h 169545"/>
              <a:gd name="connsiteX2" fmla="*/ 0 w 215265"/>
              <a:gd name="connsiteY2" fmla="*/ 169545 h 169545"/>
              <a:gd name="connsiteX3" fmla="*/ 154305 w 215265"/>
              <a:gd name="connsiteY3" fmla="*/ 0 h 16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265" h="169545">
                <a:moveTo>
                  <a:pt x="154305" y="0"/>
                </a:moveTo>
                <a:lnTo>
                  <a:pt x="215265" y="161925"/>
                </a:lnTo>
                <a:lnTo>
                  <a:pt x="0" y="169545"/>
                </a:lnTo>
                <a:lnTo>
                  <a:pt x="154305" y="0"/>
                </a:lnTo>
                <a:close/>
              </a:path>
            </a:pathLst>
          </a:custGeom>
          <a:gradFill flip="none" rotWithShape="1">
            <a:gsLst>
              <a:gs pos="100000">
                <a:schemeClr val="accent2"/>
              </a:gs>
              <a:gs pos="0">
                <a:schemeClr val="tx1"/>
              </a:gs>
            </a:gsLst>
            <a:lin ang="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6403248" y="1314286"/>
            <a:ext cx="307120" cy="257124"/>
          </a:xfrm>
          <a:custGeom>
            <a:avLst/>
            <a:gdLst>
              <a:gd name="connsiteX0" fmla="*/ 102870 w 327660"/>
              <a:gd name="connsiteY0" fmla="*/ 0 h 270510"/>
              <a:gd name="connsiteX1" fmla="*/ 0 w 327660"/>
              <a:gd name="connsiteY1" fmla="*/ 270510 h 270510"/>
              <a:gd name="connsiteX2" fmla="*/ 327660 w 327660"/>
              <a:gd name="connsiteY2" fmla="*/ 240030 h 270510"/>
              <a:gd name="connsiteX3" fmla="*/ 102870 w 327660"/>
              <a:gd name="connsiteY3" fmla="*/ 0 h 27051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06680 w 327660"/>
              <a:gd name="connsiteY3" fmla="*/ 0 h 27432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73355 w 327660"/>
              <a:gd name="connsiteY3" fmla="*/ 0 h 274320"/>
              <a:gd name="connsiteX4" fmla="*/ 106680 w 327660"/>
              <a:gd name="connsiteY4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660" h="274320">
                <a:moveTo>
                  <a:pt x="106680" y="0"/>
                </a:moveTo>
                <a:lnTo>
                  <a:pt x="0" y="274320"/>
                </a:lnTo>
                <a:lnTo>
                  <a:pt x="327660" y="243840"/>
                </a:lnTo>
                <a:cubicBezTo>
                  <a:pt x="268605" y="179070"/>
                  <a:pt x="232410" y="64770"/>
                  <a:pt x="173355" y="0"/>
                </a:cubicBezTo>
                <a:lnTo>
                  <a:pt x="1066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tx1"/>
              </a:gs>
            </a:gsLst>
            <a:lin ang="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6181837" y="1410940"/>
            <a:ext cx="2071275" cy="4601194"/>
          </a:xfrm>
          <a:custGeom>
            <a:avLst/>
            <a:gdLst>
              <a:gd name="connsiteX0" fmla="*/ 0 w 2209800"/>
              <a:gd name="connsiteY0" fmla="*/ 144780 h 3931920"/>
              <a:gd name="connsiteX1" fmla="*/ 76200 w 2209800"/>
              <a:gd name="connsiteY1" fmla="*/ 3840480 h 3931920"/>
              <a:gd name="connsiteX2" fmla="*/ 2209800 w 2209800"/>
              <a:gd name="connsiteY2" fmla="*/ 3931920 h 3931920"/>
              <a:gd name="connsiteX3" fmla="*/ 2141220 w 2209800"/>
              <a:gd name="connsiteY3" fmla="*/ 0 h 3931920"/>
              <a:gd name="connsiteX4" fmla="*/ 0 w 2209800"/>
              <a:gd name="connsiteY4" fmla="*/ 144780 h 393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3931920">
                <a:moveTo>
                  <a:pt x="0" y="144780"/>
                </a:moveTo>
                <a:lnTo>
                  <a:pt x="76200" y="3840480"/>
                </a:lnTo>
                <a:lnTo>
                  <a:pt x="2209800" y="3931920"/>
                </a:lnTo>
                <a:lnTo>
                  <a:pt x="2141220" y="0"/>
                </a:lnTo>
                <a:lnTo>
                  <a:pt x="0" y="144780"/>
                </a:lnTo>
                <a:close/>
              </a:path>
            </a:pathLst>
          </a:cu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6253259" y="1553787"/>
            <a:ext cx="1971282" cy="4253430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Freeform 31"/>
          <p:cNvSpPr/>
          <p:nvPr/>
        </p:nvSpPr>
        <p:spPr>
          <a:xfrm>
            <a:off x="6528239" y="1325000"/>
            <a:ext cx="1364184" cy="839223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46000">
                <a:schemeClr val="accent2"/>
              </a:gs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50000"/>
                </a:schemeClr>
              </a:gs>
            </a:gsLst>
            <a:lin ang="5400000" scaled="1"/>
            <a:tileRect/>
          </a:gradFill>
          <a:ln w="28575" cap="sq"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/>
                </a:gs>
                <a:gs pos="95000">
                  <a:schemeClr val="accent2">
                    <a:lumMod val="50000"/>
                  </a:schemeClr>
                </a:gs>
              </a:gsLst>
              <a:lin ang="5400000" scaled="1"/>
              <a:tileRect/>
            </a:gradFill>
            <a:miter lim="800000"/>
          </a:ln>
          <a:effectLst>
            <a:outerShdw blurRad="1016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6738938" y="1342753"/>
            <a:ext cx="942787" cy="68566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6981778" y="1770324"/>
            <a:ext cx="457109" cy="42853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080185" y="1416920"/>
            <a:ext cx="2888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white"/>
                </a:solidFill>
                <a:effectLst>
                  <a:outerShdw blurRad="63500" dist="38100" dir="5400000" sx="101000" sy="101000" algn="t" rotWithShape="0">
                    <a:prstClr val="black">
                      <a:alpha val="30000"/>
                    </a:prstClr>
                  </a:outerShdw>
                </a:effectLst>
              </a:rPr>
              <a:t>3</a:t>
            </a:r>
            <a:endParaRPr lang="en-US" sz="1600" b="1" dirty="0">
              <a:solidFill>
                <a:prstClr val="white"/>
              </a:solidFill>
              <a:effectLst>
                <a:outerShdw blurRad="63500" dist="38100" dir="5400000" sx="101000" sy="101000" algn="t" rotWithShape="0">
                  <a:prstClr val="black">
                    <a:alpha val="30000"/>
                  </a:prstClr>
                </a:outerShdw>
              </a:effectLst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7116251" y="1902005"/>
            <a:ext cx="171416" cy="112823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solidFill>
            <a:schemeClr val="lt1">
              <a:alpha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6007837" y="6240734"/>
            <a:ext cx="2362661" cy="236266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50000"/>
                  <a:lumOff val="50000"/>
                  <a:alpha val="94000"/>
                </a:sysClr>
              </a:gs>
              <a:gs pos="100000">
                <a:sysClr val="window" lastClr="FFFFFF">
                  <a:alpha val="0"/>
                  <a:lumMod val="100000"/>
                </a:sys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ysClr val="window" lastClr="FFFFFF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367535" y="2318015"/>
            <a:ext cx="1628450" cy="107134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ctr">
              <a:defRPr/>
            </a:pPr>
            <a:r>
              <a:rPr lang="en-US" sz="1800" kern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Tracking your results </a:t>
            </a:r>
            <a:endParaRPr lang="en-US" sz="1800" kern="0" dirty="0">
              <a:solidFill>
                <a:prstClr val="black">
                  <a:lumMod val="65000"/>
                  <a:lumOff val="3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Freeform 39"/>
          <p:cNvSpPr/>
          <p:nvPr/>
        </p:nvSpPr>
        <p:spPr>
          <a:xfrm>
            <a:off x="9997664" y="1312501"/>
            <a:ext cx="201771" cy="158917"/>
          </a:xfrm>
          <a:custGeom>
            <a:avLst/>
            <a:gdLst>
              <a:gd name="connsiteX0" fmla="*/ 163830 w 213360"/>
              <a:gd name="connsiteY0" fmla="*/ 0 h 152400"/>
              <a:gd name="connsiteX1" fmla="*/ 213360 w 213360"/>
              <a:gd name="connsiteY1" fmla="*/ 137160 h 152400"/>
              <a:gd name="connsiteX2" fmla="*/ 0 w 213360"/>
              <a:gd name="connsiteY2" fmla="*/ 152400 h 152400"/>
              <a:gd name="connsiteX3" fmla="*/ 163830 w 213360"/>
              <a:gd name="connsiteY3" fmla="*/ 0 h 152400"/>
              <a:gd name="connsiteX0" fmla="*/ 163830 w 222885"/>
              <a:gd name="connsiteY0" fmla="*/ 0 h 160020"/>
              <a:gd name="connsiteX1" fmla="*/ 222885 w 222885"/>
              <a:gd name="connsiteY1" fmla="*/ 160020 h 160020"/>
              <a:gd name="connsiteX2" fmla="*/ 0 w 222885"/>
              <a:gd name="connsiteY2" fmla="*/ 152400 h 160020"/>
              <a:gd name="connsiteX3" fmla="*/ 163830 w 222885"/>
              <a:gd name="connsiteY3" fmla="*/ 0 h 160020"/>
              <a:gd name="connsiteX0" fmla="*/ 171450 w 230505"/>
              <a:gd name="connsiteY0" fmla="*/ 0 h 163830"/>
              <a:gd name="connsiteX1" fmla="*/ 230505 w 230505"/>
              <a:gd name="connsiteY1" fmla="*/ 160020 h 163830"/>
              <a:gd name="connsiteX2" fmla="*/ 0 w 230505"/>
              <a:gd name="connsiteY2" fmla="*/ 163830 h 163830"/>
              <a:gd name="connsiteX3" fmla="*/ 171450 w 230505"/>
              <a:gd name="connsiteY3" fmla="*/ 0 h 163830"/>
              <a:gd name="connsiteX0" fmla="*/ 156210 w 215265"/>
              <a:gd name="connsiteY0" fmla="*/ 0 h 167640"/>
              <a:gd name="connsiteX1" fmla="*/ 215265 w 215265"/>
              <a:gd name="connsiteY1" fmla="*/ 160020 h 167640"/>
              <a:gd name="connsiteX2" fmla="*/ 0 w 215265"/>
              <a:gd name="connsiteY2" fmla="*/ 167640 h 167640"/>
              <a:gd name="connsiteX3" fmla="*/ 156210 w 215265"/>
              <a:gd name="connsiteY3" fmla="*/ 0 h 167640"/>
              <a:gd name="connsiteX0" fmla="*/ 169545 w 215265"/>
              <a:gd name="connsiteY0" fmla="*/ 0 h 131445"/>
              <a:gd name="connsiteX1" fmla="*/ 215265 w 215265"/>
              <a:gd name="connsiteY1" fmla="*/ 123825 h 131445"/>
              <a:gd name="connsiteX2" fmla="*/ 0 w 215265"/>
              <a:gd name="connsiteY2" fmla="*/ 131445 h 131445"/>
              <a:gd name="connsiteX3" fmla="*/ 169545 w 215265"/>
              <a:gd name="connsiteY3" fmla="*/ 0 h 131445"/>
              <a:gd name="connsiteX0" fmla="*/ 154305 w 215265"/>
              <a:gd name="connsiteY0" fmla="*/ 0 h 169545"/>
              <a:gd name="connsiteX1" fmla="*/ 215265 w 215265"/>
              <a:gd name="connsiteY1" fmla="*/ 161925 h 169545"/>
              <a:gd name="connsiteX2" fmla="*/ 0 w 215265"/>
              <a:gd name="connsiteY2" fmla="*/ 169545 h 169545"/>
              <a:gd name="connsiteX3" fmla="*/ 154305 w 215265"/>
              <a:gd name="connsiteY3" fmla="*/ 0 h 16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265" h="169545">
                <a:moveTo>
                  <a:pt x="154305" y="0"/>
                </a:moveTo>
                <a:lnTo>
                  <a:pt x="215265" y="161925"/>
                </a:lnTo>
                <a:lnTo>
                  <a:pt x="0" y="169545"/>
                </a:lnTo>
                <a:lnTo>
                  <a:pt x="154305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tx1"/>
              </a:gs>
            </a:gsLst>
            <a:lin ang="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1" name="Freeform 40"/>
          <p:cNvSpPr/>
          <p:nvPr/>
        </p:nvSpPr>
        <p:spPr>
          <a:xfrm>
            <a:off x="8624551" y="1314286"/>
            <a:ext cx="307120" cy="257124"/>
          </a:xfrm>
          <a:custGeom>
            <a:avLst/>
            <a:gdLst>
              <a:gd name="connsiteX0" fmla="*/ 102870 w 327660"/>
              <a:gd name="connsiteY0" fmla="*/ 0 h 270510"/>
              <a:gd name="connsiteX1" fmla="*/ 0 w 327660"/>
              <a:gd name="connsiteY1" fmla="*/ 270510 h 270510"/>
              <a:gd name="connsiteX2" fmla="*/ 327660 w 327660"/>
              <a:gd name="connsiteY2" fmla="*/ 240030 h 270510"/>
              <a:gd name="connsiteX3" fmla="*/ 102870 w 327660"/>
              <a:gd name="connsiteY3" fmla="*/ 0 h 27051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06680 w 327660"/>
              <a:gd name="connsiteY3" fmla="*/ 0 h 27432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73355 w 327660"/>
              <a:gd name="connsiteY3" fmla="*/ 0 h 274320"/>
              <a:gd name="connsiteX4" fmla="*/ 106680 w 327660"/>
              <a:gd name="connsiteY4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660" h="274320">
                <a:moveTo>
                  <a:pt x="106680" y="0"/>
                </a:moveTo>
                <a:lnTo>
                  <a:pt x="0" y="274320"/>
                </a:lnTo>
                <a:lnTo>
                  <a:pt x="327660" y="243840"/>
                </a:lnTo>
                <a:cubicBezTo>
                  <a:pt x="268605" y="179070"/>
                  <a:pt x="232410" y="64770"/>
                  <a:pt x="173355" y="0"/>
                </a:cubicBezTo>
                <a:lnTo>
                  <a:pt x="1066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tx1"/>
              </a:gs>
            </a:gsLst>
            <a:lin ang="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Freeform 41"/>
          <p:cNvSpPr/>
          <p:nvPr/>
        </p:nvSpPr>
        <p:spPr>
          <a:xfrm>
            <a:off x="8403140" y="1410940"/>
            <a:ext cx="2071275" cy="4601194"/>
          </a:xfrm>
          <a:custGeom>
            <a:avLst/>
            <a:gdLst>
              <a:gd name="connsiteX0" fmla="*/ 0 w 2209800"/>
              <a:gd name="connsiteY0" fmla="*/ 144780 h 3931920"/>
              <a:gd name="connsiteX1" fmla="*/ 76200 w 2209800"/>
              <a:gd name="connsiteY1" fmla="*/ 3840480 h 3931920"/>
              <a:gd name="connsiteX2" fmla="*/ 2209800 w 2209800"/>
              <a:gd name="connsiteY2" fmla="*/ 3931920 h 3931920"/>
              <a:gd name="connsiteX3" fmla="*/ 2141220 w 2209800"/>
              <a:gd name="connsiteY3" fmla="*/ 0 h 3931920"/>
              <a:gd name="connsiteX4" fmla="*/ 0 w 2209800"/>
              <a:gd name="connsiteY4" fmla="*/ 144780 h 393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3931920">
                <a:moveTo>
                  <a:pt x="0" y="144780"/>
                </a:moveTo>
                <a:lnTo>
                  <a:pt x="76200" y="3840480"/>
                </a:lnTo>
                <a:lnTo>
                  <a:pt x="2209800" y="3931920"/>
                </a:lnTo>
                <a:lnTo>
                  <a:pt x="2141220" y="0"/>
                </a:lnTo>
                <a:lnTo>
                  <a:pt x="0" y="144780"/>
                </a:lnTo>
                <a:close/>
              </a:path>
            </a:pathLst>
          </a:cu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8474562" y="1553787"/>
            <a:ext cx="1971282" cy="4253430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Freeform 43"/>
          <p:cNvSpPr/>
          <p:nvPr/>
        </p:nvSpPr>
        <p:spPr>
          <a:xfrm>
            <a:off x="8749542" y="1325000"/>
            <a:ext cx="1364184" cy="839223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55000">
                <a:schemeClr val="accent1"/>
              </a:gs>
              <a:gs pos="100000">
                <a:schemeClr val="accent1">
                  <a:lumMod val="50000"/>
                </a:schemeClr>
              </a:gs>
              <a:gs pos="0">
                <a:schemeClr val="accent1">
                  <a:lumMod val="50000"/>
                </a:schemeClr>
              </a:gs>
            </a:gsLst>
            <a:lin ang="5400000" scaled="1"/>
            <a:tileRect/>
          </a:gradFill>
          <a:ln w="28575" cap="sq"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0000">
                  <a:schemeClr val="accent1"/>
                </a:gs>
                <a:gs pos="95000">
                  <a:schemeClr val="accent1">
                    <a:lumMod val="50000"/>
                  </a:schemeClr>
                </a:gs>
              </a:gsLst>
              <a:lin ang="5400000" scaled="1"/>
              <a:tileRect/>
            </a:gradFill>
            <a:miter lim="800000"/>
          </a:ln>
          <a:effectLst>
            <a:outerShdw blurRad="1016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8960241" y="1342753"/>
            <a:ext cx="942787" cy="68566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9203081" y="1770324"/>
            <a:ext cx="457109" cy="42853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301488" y="1416920"/>
            <a:ext cx="2888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white"/>
                </a:solidFill>
                <a:effectLst>
                  <a:outerShdw blurRad="63500" dist="38100" dir="5400000" sx="101000" sy="101000" algn="t" rotWithShape="0">
                    <a:prstClr val="black">
                      <a:alpha val="30000"/>
                    </a:prstClr>
                  </a:outerShdw>
                </a:effectLst>
              </a:rPr>
              <a:t>4</a:t>
            </a:r>
            <a:endParaRPr lang="en-US" sz="1600" b="1" dirty="0">
              <a:solidFill>
                <a:prstClr val="white"/>
              </a:solidFill>
              <a:effectLst>
                <a:outerShdw blurRad="63500" dist="38100" dir="5400000" sx="101000" sy="101000" algn="t" rotWithShape="0">
                  <a:prstClr val="black">
                    <a:alpha val="30000"/>
                  </a:prstClr>
                </a:outerShdw>
              </a:effectLst>
            </a:endParaRPr>
          </a:p>
        </p:txBody>
      </p:sp>
      <p:sp>
        <p:nvSpPr>
          <p:cNvPr id="48" name="Freeform 47"/>
          <p:cNvSpPr/>
          <p:nvPr/>
        </p:nvSpPr>
        <p:spPr>
          <a:xfrm>
            <a:off x="9337554" y="1902005"/>
            <a:ext cx="171416" cy="112823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solidFill>
            <a:schemeClr val="lt1">
              <a:alpha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8229140" y="6240734"/>
            <a:ext cx="2362661" cy="236266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50000"/>
                  <a:lumOff val="50000"/>
                  <a:alpha val="94000"/>
                </a:sysClr>
              </a:gs>
              <a:gs pos="100000">
                <a:sysClr val="window" lastClr="FFFFFF">
                  <a:alpha val="0"/>
                  <a:lumMod val="100000"/>
                </a:sys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ysClr val="window" lastClr="FFFFFF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8588838" y="2318015"/>
            <a:ext cx="1628450" cy="107134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ctr">
              <a:defRPr/>
            </a:pPr>
            <a:r>
              <a:rPr lang="en-US" sz="1800" kern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Report bullies or harassment</a:t>
            </a:r>
            <a:endParaRPr lang="en-US" sz="1800" kern="0" dirty="0">
              <a:solidFill>
                <a:prstClr val="black">
                  <a:lumMod val="65000"/>
                  <a:lumOff val="3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Freeform 50"/>
          <p:cNvSpPr/>
          <p:nvPr/>
        </p:nvSpPr>
        <p:spPr>
          <a:xfrm>
            <a:off x="1900812" y="3497824"/>
            <a:ext cx="8444904" cy="2285710"/>
          </a:xfrm>
          <a:custGeom>
            <a:avLst/>
            <a:gdLst>
              <a:gd name="connsiteX0" fmla="*/ 0 w 6619164"/>
              <a:gd name="connsiteY0" fmla="*/ 1924334 h 1924334"/>
              <a:gd name="connsiteX1" fmla="*/ 3343701 w 6619164"/>
              <a:gd name="connsiteY1" fmla="*/ 0 h 1924334"/>
              <a:gd name="connsiteX2" fmla="*/ 6619164 w 6619164"/>
              <a:gd name="connsiteY2" fmla="*/ 1924334 h 1924334"/>
              <a:gd name="connsiteX0" fmla="*/ 0 w 6619164"/>
              <a:gd name="connsiteY0" fmla="*/ 1924440 h 1924440"/>
              <a:gd name="connsiteX1" fmla="*/ 3343701 w 6619164"/>
              <a:gd name="connsiteY1" fmla="*/ 106 h 1924440"/>
              <a:gd name="connsiteX2" fmla="*/ 6619164 w 6619164"/>
              <a:gd name="connsiteY2" fmla="*/ 1924440 h 1924440"/>
              <a:gd name="connsiteX0" fmla="*/ 0 w 6619164"/>
              <a:gd name="connsiteY0" fmla="*/ 1924440 h 1924440"/>
              <a:gd name="connsiteX1" fmla="*/ 3343701 w 6619164"/>
              <a:gd name="connsiteY1" fmla="*/ 106 h 1924440"/>
              <a:gd name="connsiteX2" fmla="*/ 6619164 w 6619164"/>
              <a:gd name="connsiteY2" fmla="*/ 1924440 h 1924440"/>
              <a:gd name="connsiteX0" fmla="*/ 0 w 6619164"/>
              <a:gd name="connsiteY0" fmla="*/ 1924407 h 1924407"/>
              <a:gd name="connsiteX1" fmla="*/ 3343701 w 6619164"/>
              <a:gd name="connsiteY1" fmla="*/ 73 h 1924407"/>
              <a:gd name="connsiteX2" fmla="*/ 6619164 w 6619164"/>
              <a:gd name="connsiteY2" fmla="*/ 1924407 h 1924407"/>
              <a:gd name="connsiteX0" fmla="*/ 0 w 6619164"/>
              <a:gd name="connsiteY0" fmla="*/ 1924407 h 1924407"/>
              <a:gd name="connsiteX1" fmla="*/ 3343701 w 6619164"/>
              <a:gd name="connsiteY1" fmla="*/ 73 h 1924407"/>
              <a:gd name="connsiteX2" fmla="*/ 6619164 w 6619164"/>
              <a:gd name="connsiteY2" fmla="*/ 1924407 h 1924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19164" h="1924407">
                <a:moveTo>
                  <a:pt x="0" y="1924407"/>
                </a:moveTo>
                <a:cubicBezTo>
                  <a:pt x="1619535" y="1897112"/>
                  <a:pt x="1897038" y="-13575"/>
                  <a:pt x="3343701" y="73"/>
                </a:cubicBezTo>
                <a:cubicBezTo>
                  <a:pt x="4790364" y="13721"/>
                  <a:pt x="5117910" y="1897111"/>
                  <a:pt x="6619164" y="1924407"/>
                </a:cubicBezTo>
              </a:path>
            </a:pathLst>
          </a:custGeom>
          <a:ln w="38100" cap="rnd">
            <a:solidFill>
              <a:schemeClr val="tx1">
                <a:lumMod val="75000"/>
                <a:lumOff val="25000"/>
              </a:schemeClr>
            </a:solidFill>
          </a:ln>
          <a:effectLst>
            <a:outerShdw blurRad="114300" dist="50800" dir="5400000" algn="t" rotWithShape="0">
              <a:prstClr val="black">
                <a:alpha val="8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2" name="Circular Arrow 51"/>
          <p:cNvSpPr/>
          <p:nvPr/>
        </p:nvSpPr>
        <p:spPr>
          <a:xfrm rot="1411714">
            <a:off x="6272983" y="3971633"/>
            <a:ext cx="1696239" cy="1696239"/>
          </a:xfrm>
          <a:prstGeom prst="circularArrow">
            <a:avLst>
              <a:gd name="adj1" fmla="val 9694"/>
              <a:gd name="adj2" fmla="val 700226"/>
              <a:gd name="adj3" fmla="val 20250171"/>
              <a:gd name="adj4" fmla="val 16147424"/>
              <a:gd name="adj5" fmla="val 8686"/>
            </a:avLst>
          </a:prstGeom>
          <a:gradFill>
            <a:gsLst>
              <a:gs pos="100000">
                <a:schemeClr val="bg1">
                  <a:lumMod val="50000"/>
                </a:schemeClr>
              </a:gs>
              <a:gs pos="16000">
                <a:sysClr val="window" lastClr="FFFFFF">
                  <a:alpha val="0"/>
                </a:sys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3" name="Circular Arrow 52"/>
          <p:cNvSpPr/>
          <p:nvPr/>
        </p:nvSpPr>
        <p:spPr>
          <a:xfrm rot="17788605">
            <a:off x="4508381" y="3866811"/>
            <a:ext cx="1696239" cy="1696239"/>
          </a:xfrm>
          <a:prstGeom prst="circularArrow">
            <a:avLst>
              <a:gd name="adj1" fmla="val 9694"/>
              <a:gd name="adj2" fmla="val 700226"/>
              <a:gd name="adj3" fmla="val 20250171"/>
              <a:gd name="adj4" fmla="val 16147424"/>
              <a:gd name="adj5" fmla="val 8686"/>
            </a:avLst>
          </a:prstGeom>
          <a:gradFill>
            <a:gsLst>
              <a:gs pos="100000">
                <a:schemeClr val="bg1">
                  <a:lumMod val="50000"/>
                </a:schemeClr>
              </a:gs>
              <a:gs pos="16000">
                <a:sysClr val="window" lastClr="FFFFFF">
                  <a:alpha val="0"/>
                </a:sys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040859" y="4426155"/>
            <a:ext cx="1343995" cy="98425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ctr"/>
          <a:lstStyle/>
          <a:p>
            <a:pPr algn="ctr">
              <a:defRPr/>
            </a:pPr>
            <a:r>
              <a:rPr lang="en-US" sz="1400" b="1" kern="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quick</a:t>
            </a:r>
            <a:endParaRPr lang="en-US" sz="1400" b="1" kern="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Circular Arrow 54"/>
          <p:cNvSpPr/>
          <p:nvPr/>
        </p:nvSpPr>
        <p:spPr>
          <a:xfrm rot="10134410" flipH="1">
            <a:off x="1687036" y="3338017"/>
            <a:ext cx="2078277" cy="2078277"/>
          </a:xfrm>
          <a:prstGeom prst="circularArrow">
            <a:avLst>
              <a:gd name="adj1" fmla="val 9694"/>
              <a:gd name="adj2" fmla="val 700226"/>
              <a:gd name="adj3" fmla="val 20250171"/>
              <a:gd name="adj4" fmla="val 16147424"/>
              <a:gd name="adj5" fmla="val 8686"/>
            </a:avLst>
          </a:prstGeom>
          <a:gradFill>
            <a:gsLst>
              <a:gs pos="100000">
                <a:schemeClr val="bg1">
                  <a:lumMod val="50000"/>
                </a:schemeClr>
              </a:gs>
              <a:gs pos="16000">
                <a:sysClr val="window" lastClr="FFFFFF">
                  <a:alpha val="0"/>
                </a:sys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 rot="20255314">
            <a:off x="1764482" y="5013907"/>
            <a:ext cx="1494830" cy="686653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ctr"/>
          <a:lstStyle/>
          <a:p>
            <a:pPr algn="ctr">
              <a:defRPr/>
            </a:pPr>
            <a:r>
              <a:rPr lang="en-US" sz="1400" b="1" kern="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fast</a:t>
            </a:r>
            <a:endParaRPr lang="en-US" sz="1400" b="1" kern="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 rot="2124267" flipH="1">
            <a:off x="8376306" y="4574958"/>
            <a:ext cx="1494830" cy="686653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ctr"/>
          <a:lstStyle/>
          <a:p>
            <a:pPr algn="ctr">
              <a:defRPr/>
            </a:pPr>
            <a:r>
              <a:rPr lang="en-US" sz="1400" b="1" kern="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Anonymous </a:t>
            </a:r>
            <a:endParaRPr lang="en-US" sz="1400" b="1" kern="0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217268" y="3934027"/>
            <a:ext cx="1343995" cy="98425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ctr"/>
          <a:lstStyle/>
          <a:p>
            <a:pPr algn="ctr">
              <a:defRPr/>
            </a:pPr>
            <a:r>
              <a:rPr lang="en-US" sz="1400" b="1" kern="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overview</a:t>
            </a:r>
            <a:endParaRPr lang="en-US" sz="1400" b="1" kern="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6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/>
          <p:cNvSpPr/>
          <p:nvPr/>
        </p:nvSpPr>
        <p:spPr>
          <a:xfrm>
            <a:off x="1588" y="1296612"/>
            <a:ext cx="12188825" cy="675016"/>
          </a:xfrm>
          <a:prstGeom prst="rect">
            <a:avLst/>
          </a:prstGeom>
          <a:solidFill>
            <a:schemeClr val="bg1">
              <a:lumMod val="8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1" name="Rectangle 6"/>
          <p:cNvSpPr/>
          <p:nvPr/>
        </p:nvSpPr>
        <p:spPr>
          <a:xfrm flipH="1" flipV="1">
            <a:off x="1776025" y="1817425"/>
            <a:ext cx="8285378" cy="1675219"/>
          </a:xfrm>
          <a:custGeom>
            <a:avLst/>
            <a:gdLst>
              <a:gd name="connsiteX0" fmla="*/ 0 w 6324600"/>
              <a:gd name="connsiteY0" fmla="*/ 0 h 3505200"/>
              <a:gd name="connsiteX1" fmla="*/ 6324600 w 6324600"/>
              <a:gd name="connsiteY1" fmla="*/ 0 h 3505200"/>
              <a:gd name="connsiteX2" fmla="*/ 6324600 w 6324600"/>
              <a:gd name="connsiteY2" fmla="*/ 3505200 h 3505200"/>
              <a:gd name="connsiteX3" fmla="*/ 0 w 6324600"/>
              <a:gd name="connsiteY3" fmla="*/ 3505200 h 3505200"/>
              <a:gd name="connsiteX4" fmla="*/ 0 w 6324600"/>
              <a:gd name="connsiteY4" fmla="*/ 0 h 3505200"/>
              <a:gd name="connsiteX0" fmla="*/ 0 w 6324600"/>
              <a:gd name="connsiteY0" fmla="*/ 0 h 3505200"/>
              <a:gd name="connsiteX1" fmla="*/ 6324600 w 6324600"/>
              <a:gd name="connsiteY1" fmla="*/ 0 h 3505200"/>
              <a:gd name="connsiteX2" fmla="*/ 6324600 w 6324600"/>
              <a:gd name="connsiteY2" fmla="*/ 3505200 h 3505200"/>
              <a:gd name="connsiteX3" fmla="*/ 0 w 6324600"/>
              <a:gd name="connsiteY3" fmla="*/ 0 h 3505200"/>
              <a:gd name="connsiteX0" fmla="*/ 6324600 w 6416040"/>
              <a:gd name="connsiteY0" fmla="*/ 3505200 h 3596640"/>
              <a:gd name="connsiteX1" fmla="*/ 0 w 6416040"/>
              <a:gd name="connsiteY1" fmla="*/ 0 h 3596640"/>
              <a:gd name="connsiteX2" fmla="*/ 6324600 w 6416040"/>
              <a:gd name="connsiteY2" fmla="*/ 0 h 3596640"/>
              <a:gd name="connsiteX3" fmla="*/ 6416040 w 6416040"/>
              <a:gd name="connsiteY3" fmla="*/ 3596640 h 3596640"/>
              <a:gd name="connsiteX0" fmla="*/ 2327787 w 6416040"/>
              <a:gd name="connsiteY0" fmla="*/ 1941871 h 3596640"/>
              <a:gd name="connsiteX1" fmla="*/ 0 w 6416040"/>
              <a:gd name="connsiteY1" fmla="*/ 0 h 3596640"/>
              <a:gd name="connsiteX2" fmla="*/ 6324600 w 6416040"/>
              <a:gd name="connsiteY2" fmla="*/ 0 h 3596640"/>
              <a:gd name="connsiteX3" fmla="*/ 6416040 w 6416040"/>
              <a:gd name="connsiteY3" fmla="*/ 3596640 h 3596640"/>
              <a:gd name="connsiteX0" fmla="*/ 0 w 6416040"/>
              <a:gd name="connsiteY0" fmla="*/ 0 h 3596640"/>
              <a:gd name="connsiteX1" fmla="*/ 6324600 w 6416040"/>
              <a:gd name="connsiteY1" fmla="*/ 0 h 3596640"/>
              <a:gd name="connsiteX2" fmla="*/ 6416040 w 6416040"/>
              <a:gd name="connsiteY2" fmla="*/ 3596640 h 3596640"/>
              <a:gd name="connsiteX0" fmla="*/ 0 w 6416040"/>
              <a:gd name="connsiteY0" fmla="*/ 0 h 3596640"/>
              <a:gd name="connsiteX1" fmla="*/ 6324600 w 6416040"/>
              <a:gd name="connsiteY1" fmla="*/ 0 h 3596640"/>
              <a:gd name="connsiteX2" fmla="*/ 6416040 w 6416040"/>
              <a:gd name="connsiteY2" fmla="*/ 3596640 h 3596640"/>
              <a:gd name="connsiteX3" fmla="*/ 0 w 6416040"/>
              <a:gd name="connsiteY3" fmla="*/ 0 h 3596640"/>
              <a:gd name="connsiteX0" fmla="*/ 6416040 w 6507480"/>
              <a:gd name="connsiteY0" fmla="*/ 3596640 h 3688080"/>
              <a:gd name="connsiteX1" fmla="*/ 0 w 6507480"/>
              <a:gd name="connsiteY1" fmla="*/ 0 h 3688080"/>
              <a:gd name="connsiteX2" fmla="*/ 6324600 w 6507480"/>
              <a:gd name="connsiteY2" fmla="*/ 0 h 3688080"/>
              <a:gd name="connsiteX3" fmla="*/ 6507480 w 6507480"/>
              <a:gd name="connsiteY3" fmla="*/ 3688080 h 3688080"/>
              <a:gd name="connsiteX0" fmla="*/ 1563821 w 6507480"/>
              <a:gd name="connsiteY0" fmla="*/ 3050950 h 3688080"/>
              <a:gd name="connsiteX1" fmla="*/ 0 w 6507480"/>
              <a:gd name="connsiteY1" fmla="*/ 0 h 3688080"/>
              <a:gd name="connsiteX2" fmla="*/ 6324600 w 6507480"/>
              <a:gd name="connsiteY2" fmla="*/ 0 h 3688080"/>
              <a:gd name="connsiteX3" fmla="*/ 6507480 w 6507480"/>
              <a:gd name="connsiteY3" fmla="*/ 3688080 h 3688080"/>
              <a:gd name="connsiteX0" fmla="*/ 0 w 6507480"/>
              <a:gd name="connsiteY0" fmla="*/ 0 h 3688080"/>
              <a:gd name="connsiteX1" fmla="*/ 6324600 w 6507480"/>
              <a:gd name="connsiteY1" fmla="*/ 0 h 3688080"/>
              <a:gd name="connsiteX2" fmla="*/ 6507480 w 6507480"/>
              <a:gd name="connsiteY2" fmla="*/ 3688080 h 3688080"/>
              <a:gd name="connsiteX0" fmla="*/ 0 w 6324600"/>
              <a:gd name="connsiteY0" fmla="*/ 0 h 2168996"/>
              <a:gd name="connsiteX1" fmla="*/ 6324600 w 6324600"/>
              <a:gd name="connsiteY1" fmla="*/ 0 h 2168996"/>
              <a:gd name="connsiteX2" fmla="*/ 6242009 w 6324600"/>
              <a:gd name="connsiteY2" fmla="*/ 2168996 h 2168996"/>
              <a:gd name="connsiteX0" fmla="*/ 0 w 6522228"/>
              <a:gd name="connsiteY0" fmla="*/ 0 h 2404970"/>
              <a:gd name="connsiteX1" fmla="*/ 6324600 w 6522228"/>
              <a:gd name="connsiteY1" fmla="*/ 0 h 2404970"/>
              <a:gd name="connsiteX2" fmla="*/ 6522228 w 6522228"/>
              <a:gd name="connsiteY2" fmla="*/ 2404970 h 2404970"/>
              <a:gd name="connsiteX0" fmla="*/ 0 w 7057136"/>
              <a:gd name="connsiteY0" fmla="*/ 0 h 2589105"/>
              <a:gd name="connsiteX1" fmla="*/ 6324600 w 7057136"/>
              <a:gd name="connsiteY1" fmla="*/ 0 h 2589105"/>
              <a:gd name="connsiteX2" fmla="*/ 6522228 w 7057136"/>
              <a:gd name="connsiteY2" fmla="*/ 2404970 h 2589105"/>
              <a:gd name="connsiteX0" fmla="*/ 0 w 6522228"/>
              <a:gd name="connsiteY0" fmla="*/ 0 h 2884378"/>
              <a:gd name="connsiteX1" fmla="*/ 6324600 w 6522228"/>
              <a:gd name="connsiteY1" fmla="*/ 0 h 2884378"/>
              <a:gd name="connsiteX2" fmla="*/ 6522228 w 6522228"/>
              <a:gd name="connsiteY2" fmla="*/ 2404970 h 2884378"/>
              <a:gd name="connsiteX0" fmla="*/ 0 w 6959565"/>
              <a:gd name="connsiteY0" fmla="*/ 0 h 2629590"/>
              <a:gd name="connsiteX1" fmla="*/ 6324600 w 6959565"/>
              <a:gd name="connsiteY1" fmla="*/ 0 h 2629590"/>
              <a:gd name="connsiteX2" fmla="*/ 6522228 w 6959565"/>
              <a:gd name="connsiteY2" fmla="*/ 2404970 h 2629590"/>
              <a:gd name="connsiteX0" fmla="*/ 0 w 6959565"/>
              <a:gd name="connsiteY0" fmla="*/ 0 h 2629590"/>
              <a:gd name="connsiteX1" fmla="*/ 6324600 w 6959565"/>
              <a:gd name="connsiteY1" fmla="*/ 0 h 2629590"/>
              <a:gd name="connsiteX2" fmla="*/ 6522228 w 6959565"/>
              <a:gd name="connsiteY2" fmla="*/ 2404970 h 2629590"/>
              <a:gd name="connsiteX0" fmla="*/ 0 w 6522228"/>
              <a:gd name="connsiteY0" fmla="*/ 0 h 2404970"/>
              <a:gd name="connsiteX1" fmla="*/ 6324600 w 6522228"/>
              <a:gd name="connsiteY1" fmla="*/ 0 h 2404970"/>
              <a:gd name="connsiteX2" fmla="*/ 6522228 w 6522228"/>
              <a:gd name="connsiteY2" fmla="*/ 2404970 h 2404970"/>
              <a:gd name="connsiteX0" fmla="*/ 0 w 6839285"/>
              <a:gd name="connsiteY0" fmla="*/ 178145 h 2583115"/>
              <a:gd name="connsiteX1" fmla="*/ 6324600 w 6839285"/>
              <a:gd name="connsiteY1" fmla="*/ 178145 h 2583115"/>
              <a:gd name="connsiteX2" fmla="*/ 6522228 w 6839285"/>
              <a:gd name="connsiteY2" fmla="*/ 2583115 h 2583115"/>
              <a:gd name="connsiteX0" fmla="*/ 0 w 6522228"/>
              <a:gd name="connsiteY0" fmla="*/ 0 h 2404970"/>
              <a:gd name="connsiteX1" fmla="*/ 3699387 w 6522228"/>
              <a:gd name="connsiteY1" fmla="*/ 575187 h 2404970"/>
              <a:gd name="connsiteX2" fmla="*/ 6522228 w 6522228"/>
              <a:gd name="connsiteY2" fmla="*/ 2404970 h 2404970"/>
              <a:gd name="connsiteX0" fmla="*/ 0 w 6522228"/>
              <a:gd name="connsiteY0" fmla="*/ 5635 h 2410605"/>
              <a:gd name="connsiteX1" fmla="*/ 3699387 w 6522228"/>
              <a:gd name="connsiteY1" fmla="*/ 580822 h 2410605"/>
              <a:gd name="connsiteX2" fmla="*/ 6522228 w 6522228"/>
              <a:gd name="connsiteY2" fmla="*/ 2410605 h 2410605"/>
              <a:gd name="connsiteX0" fmla="*/ 0 w 6522228"/>
              <a:gd name="connsiteY0" fmla="*/ 5635 h 2410605"/>
              <a:gd name="connsiteX1" fmla="*/ 3699387 w 6522228"/>
              <a:gd name="connsiteY1" fmla="*/ 580822 h 2410605"/>
              <a:gd name="connsiteX2" fmla="*/ 6522228 w 6522228"/>
              <a:gd name="connsiteY2" fmla="*/ 2410605 h 2410605"/>
              <a:gd name="connsiteX0" fmla="*/ 0 w 6522228"/>
              <a:gd name="connsiteY0" fmla="*/ 6310 h 2411280"/>
              <a:gd name="connsiteX1" fmla="*/ 4628535 w 6522228"/>
              <a:gd name="connsiteY1" fmla="*/ 552000 h 2411280"/>
              <a:gd name="connsiteX2" fmla="*/ 6522228 w 6522228"/>
              <a:gd name="connsiteY2" fmla="*/ 2411280 h 2411280"/>
              <a:gd name="connsiteX0" fmla="*/ 0 w 6522228"/>
              <a:gd name="connsiteY0" fmla="*/ 5347 h 2410317"/>
              <a:gd name="connsiteX1" fmla="*/ 4023851 w 6522228"/>
              <a:gd name="connsiteY1" fmla="*/ 595282 h 2410317"/>
              <a:gd name="connsiteX2" fmla="*/ 6522228 w 6522228"/>
              <a:gd name="connsiteY2" fmla="*/ 2410317 h 2410317"/>
              <a:gd name="connsiteX0" fmla="*/ 0 w 6509203"/>
              <a:gd name="connsiteY0" fmla="*/ 163951 h 1949489"/>
              <a:gd name="connsiteX1" fmla="*/ 4010826 w 6509203"/>
              <a:gd name="connsiteY1" fmla="*/ 134454 h 1949489"/>
              <a:gd name="connsiteX2" fmla="*/ 6509203 w 6509203"/>
              <a:gd name="connsiteY2" fmla="*/ 1949489 h 1949489"/>
              <a:gd name="connsiteX0" fmla="*/ 0 w 6535251"/>
              <a:gd name="connsiteY0" fmla="*/ 155212 h 1822763"/>
              <a:gd name="connsiteX1" fmla="*/ 4010826 w 6535251"/>
              <a:gd name="connsiteY1" fmla="*/ 125715 h 1822763"/>
              <a:gd name="connsiteX2" fmla="*/ 6535251 w 6535251"/>
              <a:gd name="connsiteY2" fmla="*/ 1822763 h 1822763"/>
              <a:gd name="connsiteX0" fmla="*/ 0 w 6535251"/>
              <a:gd name="connsiteY0" fmla="*/ 155212 h 1822763"/>
              <a:gd name="connsiteX1" fmla="*/ 4010826 w 6535251"/>
              <a:gd name="connsiteY1" fmla="*/ 125715 h 1822763"/>
              <a:gd name="connsiteX2" fmla="*/ 6535251 w 6535251"/>
              <a:gd name="connsiteY2" fmla="*/ 1822763 h 1822763"/>
              <a:gd name="connsiteX0" fmla="*/ 0 w 6535251"/>
              <a:gd name="connsiteY0" fmla="*/ 10655 h 1678206"/>
              <a:gd name="connsiteX1" fmla="*/ 4062921 w 6535251"/>
              <a:gd name="connsiteY1" fmla="*/ 335120 h 1678206"/>
              <a:gd name="connsiteX2" fmla="*/ 6535251 w 6535251"/>
              <a:gd name="connsiteY2" fmla="*/ 1678206 h 1678206"/>
              <a:gd name="connsiteX0" fmla="*/ 0 w 6535251"/>
              <a:gd name="connsiteY0" fmla="*/ 3375 h 1670926"/>
              <a:gd name="connsiteX1" fmla="*/ 4128041 w 6535251"/>
              <a:gd name="connsiteY1" fmla="*/ 637556 h 1670926"/>
              <a:gd name="connsiteX2" fmla="*/ 6535251 w 6535251"/>
              <a:gd name="connsiteY2" fmla="*/ 1670926 h 1670926"/>
              <a:gd name="connsiteX0" fmla="*/ 0 w 6535251"/>
              <a:gd name="connsiteY0" fmla="*/ 7668 h 1675219"/>
              <a:gd name="connsiteX1" fmla="*/ 4023848 w 6535251"/>
              <a:gd name="connsiteY1" fmla="*/ 391126 h 1675219"/>
              <a:gd name="connsiteX2" fmla="*/ 6535251 w 6535251"/>
              <a:gd name="connsiteY2" fmla="*/ 1675219 h 1675219"/>
              <a:gd name="connsiteX0" fmla="*/ 0 w 6535251"/>
              <a:gd name="connsiteY0" fmla="*/ 7668 h 1675219"/>
              <a:gd name="connsiteX1" fmla="*/ 4023848 w 6535251"/>
              <a:gd name="connsiteY1" fmla="*/ 391126 h 1675219"/>
              <a:gd name="connsiteX2" fmla="*/ 6535251 w 6535251"/>
              <a:gd name="connsiteY2" fmla="*/ 1675219 h 1675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35251" h="1675219">
                <a:moveTo>
                  <a:pt x="0" y="7668"/>
                </a:moveTo>
                <a:cubicBezTo>
                  <a:pt x="618613" y="-36578"/>
                  <a:pt x="2934640" y="113201"/>
                  <a:pt x="4023848" y="391126"/>
                </a:cubicBezTo>
                <a:cubicBezTo>
                  <a:pt x="5113057" y="669051"/>
                  <a:pt x="6017867" y="1075450"/>
                  <a:pt x="6535251" y="1675219"/>
                </a:cubicBez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2" name="Rectangle 6"/>
          <p:cNvSpPr/>
          <p:nvPr/>
        </p:nvSpPr>
        <p:spPr>
          <a:xfrm flipH="1">
            <a:off x="1776025" y="3909242"/>
            <a:ext cx="8285378" cy="1675219"/>
          </a:xfrm>
          <a:custGeom>
            <a:avLst/>
            <a:gdLst>
              <a:gd name="connsiteX0" fmla="*/ 0 w 6324600"/>
              <a:gd name="connsiteY0" fmla="*/ 0 h 3505200"/>
              <a:gd name="connsiteX1" fmla="*/ 6324600 w 6324600"/>
              <a:gd name="connsiteY1" fmla="*/ 0 h 3505200"/>
              <a:gd name="connsiteX2" fmla="*/ 6324600 w 6324600"/>
              <a:gd name="connsiteY2" fmla="*/ 3505200 h 3505200"/>
              <a:gd name="connsiteX3" fmla="*/ 0 w 6324600"/>
              <a:gd name="connsiteY3" fmla="*/ 3505200 h 3505200"/>
              <a:gd name="connsiteX4" fmla="*/ 0 w 6324600"/>
              <a:gd name="connsiteY4" fmla="*/ 0 h 3505200"/>
              <a:gd name="connsiteX0" fmla="*/ 0 w 6324600"/>
              <a:gd name="connsiteY0" fmla="*/ 0 h 3505200"/>
              <a:gd name="connsiteX1" fmla="*/ 6324600 w 6324600"/>
              <a:gd name="connsiteY1" fmla="*/ 0 h 3505200"/>
              <a:gd name="connsiteX2" fmla="*/ 6324600 w 6324600"/>
              <a:gd name="connsiteY2" fmla="*/ 3505200 h 3505200"/>
              <a:gd name="connsiteX3" fmla="*/ 0 w 6324600"/>
              <a:gd name="connsiteY3" fmla="*/ 0 h 3505200"/>
              <a:gd name="connsiteX0" fmla="*/ 6324600 w 6416040"/>
              <a:gd name="connsiteY0" fmla="*/ 3505200 h 3596640"/>
              <a:gd name="connsiteX1" fmla="*/ 0 w 6416040"/>
              <a:gd name="connsiteY1" fmla="*/ 0 h 3596640"/>
              <a:gd name="connsiteX2" fmla="*/ 6324600 w 6416040"/>
              <a:gd name="connsiteY2" fmla="*/ 0 h 3596640"/>
              <a:gd name="connsiteX3" fmla="*/ 6416040 w 6416040"/>
              <a:gd name="connsiteY3" fmla="*/ 3596640 h 3596640"/>
              <a:gd name="connsiteX0" fmla="*/ 2327787 w 6416040"/>
              <a:gd name="connsiteY0" fmla="*/ 1941871 h 3596640"/>
              <a:gd name="connsiteX1" fmla="*/ 0 w 6416040"/>
              <a:gd name="connsiteY1" fmla="*/ 0 h 3596640"/>
              <a:gd name="connsiteX2" fmla="*/ 6324600 w 6416040"/>
              <a:gd name="connsiteY2" fmla="*/ 0 h 3596640"/>
              <a:gd name="connsiteX3" fmla="*/ 6416040 w 6416040"/>
              <a:gd name="connsiteY3" fmla="*/ 3596640 h 3596640"/>
              <a:gd name="connsiteX0" fmla="*/ 0 w 6416040"/>
              <a:gd name="connsiteY0" fmla="*/ 0 h 3596640"/>
              <a:gd name="connsiteX1" fmla="*/ 6324600 w 6416040"/>
              <a:gd name="connsiteY1" fmla="*/ 0 h 3596640"/>
              <a:gd name="connsiteX2" fmla="*/ 6416040 w 6416040"/>
              <a:gd name="connsiteY2" fmla="*/ 3596640 h 3596640"/>
              <a:gd name="connsiteX0" fmla="*/ 0 w 6416040"/>
              <a:gd name="connsiteY0" fmla="*/ 0 h 3596640"/>
              <a:gd name="connsiteX1" fmla="*/ 6324600 w 6416040"/>
              <a:gd name="connsiteY1" fmla="*/ 0 h 3596640"/>
              <a:gd name="connsiteX2" fmla="*/ 6416040 w 6416040"/>
              <a:gd name="connsiteY2" fmla="*/ 3596640 h 3596640"/>
              <a:gd name="connsiteX3" fmla="*/ 0 w 6416040"/>
              <a:gd name="connsiteY3" fmla="*/ 0 h 3596640"/>
              <a:gd name="connsiteX0" fmla="*/ 6416040 w 6507480"/>
              <a:gd name="connsiteY0" fmla="*/ 3596640 h 3688080"/>
              <a:gd name="connsiteX1" fmla="*/ 0 w 6507480"/>
              <a:gd name="connsiteY1" fmla="*/ 0 h 3688080"/>
              <a:gd name="connsiteX2" fmla="*/ 6324600 w 6507480"/>
              <a:gd name="connsiteY2" fmla="*/ 0 h 3688080"/>
              <a:gd name="connsiteX3" fmla="*/ 6507480 w 6507480"/>
              <a:gd name="connsiteY3" fmla="*/ 3688080 h 3688080"/>
              <a:gd name="connsiteX0" fmla="*/ 1563821 w 6507480"/>
              <a:gd name="connsiteY0" fmla="*/ 3050950 h 3688080"/>
              <a:gd name="connsiteX1" fmla="*/ 0 w 6507480"/>
              <a:gd name="connsiteY1" fmla="*/ 0 h 3688080"/>
              <a:gd name="connsiteX2" fmla="*/ 6324600 w 6507480"/>
              <a:gd name="connsiteY2" fmla="*/ 0 h 3688080"/>
              <a:gd name="connsiteX3" fmla="*/ 6507480 w 6507480"/>
              <a:gd name="connsiteY3" fmla="*/ 3688080 h 3688080"/>
              <a:gd name="connsiteX0" fmla="*/ 0 w 6507480"/>
              <a:gd name="connsiteY0" fmla="*/ 0 h 3688080"/>
              <a:gd name="connsiteX1" fmla="*/ 6324600 w 6507480"/>
              <a:gd name="connsiteY1" fmla="*/ 0 h 3688080"/>
              <a:gd name="connsiteX2" fmla="*/ 6507480 w 6507480"/>
              <a:gd name="connsiteY2" fmla="*/ 3688080 h 3688080"/>
              <a:gd name="connsiteX0" fmla="*/ 0 w 6324600"/>
              <a:gd name="connsiteY0" fmla="*/ 0 h 2168996"/>
              <a:gd name="connsiteX1" fmla="*/ 6324600 w 6324600"/>
              <a:gd name="connsiteY1" fmla="*/ 0 h 2168996"/>
              <a:gd name="connsiteX2" fmla="*/ 6242009 w 6324600"/>
              <a:gd name="connsiteY2" fmla="*/ 2168996 h 2168996"/>
              <a:gd name="connsiteX0" fmla="*/ 0 w 6522228"/>
              <a:gd name="connsiteY0" fmla="*/ 0 h 2404970"/>
              <a:gd name="connsiteX1" fmla="*/ 6324600 w 6522228"/>
              <a:gd name="connsiteY1" fmla="*/ 0 h 2404970"/>
              <a:gd name="connsiteX2" fmla="*/ 6522228 w 6522228"/>
              <a:gd name="connsiteY2" fmla="*/ 2404970 h 2404970"/>
              <a:gd name="connsiteX0" fmla="*/ 0 w 7057136"/>
              <a:gd name="connsiteY0" fmla="*/ 0 h 2589105"/>
              <a:gd name="connsiteX1" fmla="*/ 6324600 w 7057136"/>
              <a:gd name="connsiteY1" fmla="*/ 0 h 2589105"/>
              <a:gd name="connsiteX2" fmla="*/ 6522228 w 7057136"/>
              <a:gd name="connsiteY2" fmla="*/ 2404970 h 2589105"/>
              <a:gd name="connsiteX0" fmla="*/ 0 w 6522228"/>
              <a:gd name="connsiteY0" fmla="*/ 0 h 2884378"/>
              <a:gd name="connsiteX1" fmla="*/ 6324600 w 6522228"/>
              <a:gd name="connsiteY1" fmla="*/ 0 h 2884378"/>
              <a:gd name="connsiteX2" fmla="*/ 6522228 w 6522228"/>
              <a:gd name="connsiteY2" fmla="*/ 2404970 h 2884378"/>
              <a:gd name="connsiteX0" fmla="*/ 0 w 6959565"/>
              <a:gd name="connsiteY0" fmla="*/ 0 h 2629590"/>
              <a:gd name="connsiteX1" fmla="*/ 6324600 w 6959565"/>
              <a:gd name="connsiteY1" fmla="*/ 0 h 2629590"/>
              <a:gd name="connsiteX2" fmla="*/ 6522228 w 6959565"/>
              <a:gd name="connsiteY2" fmla="*/ 2404970 h 2629590"/>
              <a:gd name="connsiteX0" fmla="*/ 0 w 6959565"/>
              <a:gd name="connsiteY0" fmla="*/ 0 h 2629590"/>
              <a:gd name="connsiteX1" fmla="*/ 6324600 w 6959565"/>
              <a:gd name="connsiteY1" fmla="*/ 0 h 2629590"/>
              <a:gd name="connsiteX2" fmla="*/ 6522228 w 6959565"/>
              <a:gd name="connsiteY2" fmla="*/ 2404970 h 2629590"/>
              <a:gd name="connsiteX0" fmla="*/ 0 w 6522228"/>
              <a:gd name="connsiteY0" fmla="*/ 0 h 2404970"/>
              <a:gd name="connsiteX1" fmla="*/ 6324600 w 6522228"/>
              <a:gd name="connsiteY1" fmla="*/ 0 h 2404970"/>
              <a:gd name="connsiteX2" fmla="*/ 6522228 w 6522228"/>
              <a:gd name="connsiteY2" fmla="*/ 2404970 h 2404970"/>
              <a:gd name="connsiteX0" fmla="*/ 0 w 6839285"/>
              <a:gd name="connsiteY0" fmla="*/ 178145 h 2583115"/>
              <a:gd name="connsiteX1" fmla="*/ 6324600 w 6839285"/>
              <a:gd name="connsiteY1" fmla="*/ 178145 h 2583115"/>
              <a:gd name="connsiteX2" fmla="*/ 6522228 w 6839285"/>
              <a:gd name="connsiteY2" fmla="*/ 2583115 h 2583115"/>
              <a:gd name="connsiteX0" fmla="*/ 0 w 6522228"/>
              <a:gd name="connsiteY0" fmla="*/ 0 h 2404970"/>
              <a:gd name="connsiteX1" fmla="*/ 3699387 w 6522228"/>
              <a:gd name="connsiteY1" fmla="*/ 575187 h 2404970"/>
              <a:gd name="connsiteX2" fmla="*/ 6522228 w 6522228"/>
              <a:gd name="connsiteY2" fmla="*/ 2404970 h 2404970"/>
              <a:gd name="connsiteX0" fmla="*/ 0 w 6522228"/>
              <a:gd name="connsiteY0" fmla="*/ 5635 h 2410605"/>
              <a:gd name="connsiteX1" fmla="*/ 3699387 w 6522228"/>
              <a:gd name="connsiteY1" fmla="*/ 580822 h 2410605"/>
              <a:gd name="connsiteX2" fmla="*/ 6522228 w 6522228"/>
              <a:gd name="connsiteY2" fmla="*/ 2410605 h 2410605"/>
              <a:gd name="connsiteX0" fmla="*/ 0 w 6522228"/>
              <a:gd name="connsiteY0" fmla="*/ 5635 h 2410605"/>
              <a:gd name="connsiteX1" fmla="*/ 3699387 w 6522228"/>
              <a:gd name="connsiteY1" fmla="*/ 580822 h 2410605"/>
              <a:gd name="connsiteX2" fmla="*/ 6522228 w 6522228"/>
              <a:gd name="connsiteY2" fmla="*/ 2410605 h 2410605"/>
              <a:gd name="connsiteX0" fmla="*/ 0 w 6522228"/>
              <a:gd name="connsiteY0" fmla="*/ 6310 h 2411280"/>
              <a:gd name="connsiteX1" fmla="*/ 4628535 w 6522228"/>
              <a:gd name="connsiteY1" fmla="*/ 552000 h 2411280"/>
              <a:gd name="connsiteX2" fmla="*/ 6522228 w 6522228"/>
              <a:gd name="connsiteY2" fmla="*/ 2411280 h 2411280"/>
              <a:gd name="connsiteX0" fmla="*/ 0 w 6522228"/>
              <a:gd name="connsiteY0" fmla="*/ 5347 h 2410317"/>
              <a:gd name="connsiteX1" fmla="*/ 4023851 w 6522228"/>
              <a:gd name="connsiteY1" fmla="*/ 595282 h 2410317"/>
              <a:gd name="connsiteX2" fmla="*/ 6522228 w 6522228"/>
              <a:gd name="connsiteY2" fmla="*/ 2410317 h 2410317"/>
              <a:gd name="connsiteX0" fmla="*/ 0 w 6509203"/>
              <a:gd name="connsiteY0" fmla="*/ 163951 h 1949489"/>
              <a:gd name="connsiteX1" fmla="*/ 4010826 w 6509203"/>
              <a:gd name="connsiteY1" fmla="*/ 134454 h 1949489"/>
              <a:gd name="connsiteX2" fmla="*/ 6509203 w 6509203"/>
              <a:gd name="connsiteY2" fmla="*/ 1949489 h 1949489"/>
              <a:gd name="connsiteX0" fmla="*/ 0 w 6535251"/>
              <a:gd name="connsiteY0" fmla="*/ 155212 h 1822763"/>
              <a:gd name="connsiteX1" fmla="*/ 4010826 w 6535251"/>
              <a:gd name="connsiteY1" fmla="*/ 125715 h 1822763"/>
              <a:gd name="connsiteX2" fmla="*/ 6535251 w 6535251"/>
              <a:gd name="connsiteY2" fmla="*/ 1822763 h 1822763"/>
              <a:gd name="connsiteX0" fmla="*/ 0 w 6535251"/>
              <a:gd name="connsiteY0" fmla="*/ 155212 h 1822763"/>
              <a:gd name="connsiteX1" fmla="*/ 4010826 w 6535251"/>
              <a:gd name="connsiteY1" fmla="*/ 125715 h 1822763"/>
              <a:gd name="connsiteX2" fmla="*/ 6535251 w 6535251"/>
              <a:gd name="connsiteY2" fmla="*/ 1822763 h 1822763"/>
              <a:gd name="connsiteX0" fmla="*/ 0 w 6535251"/>
              <a:gd name="connsiteY0" fmla="*/ 10655 h 1678206"/>
              <a:gd name="connsiteX1" fmla="*/ 4062921 w 6535251"/>
              <a:gd name="connsiteY1" fmla="*/ 335120 h 1678206"/>
              <a:gd name="connsiteX2" fmla="*/ 6535251 w 6535251"/>
              <a:gd name="connsiteY2" fmla="*/ 1678206 h 1678206"/>
              <a:gd name="connsiteX0" fmla="*/ 0 w 6535251"/>
              <a:gd name="connsiteY0" fmla="*/ 3375 h 1670926"/>
              <a:gd name="connsiteX1" fmla="*/ 4128041 w 6535251"/>
              <a:gd name="connsiteY1" fmla="*/ 637556 h 1670926"/>
              <a:gd name="connsiteX2" fmla="*/ 6535251 w 6535251"/>
              <a:gd name="connsiteY2" fmla="*/ 1670926 h 1670926"/>
              <a:gd name="connsiteX0" fmla="*/ 0 w 6535251"/>
              <a:gd name="connsiteY0" fmla="*/ 7668 h 1675219"/>
              <a:gd name="connsiteX1" fmla="*/ 4023848 w 6535251"/>
              <a:gd name="connsiteY1" fmla="*/ 391126 h 1675219"/>
              <a:gd name="connsiteX2" fmla="*/ 6535251 w 6535251"/>
              <a:gd name="connsiteY2" fmla="*/ 1675219 h 1675219"/>
              <a:gd name="connsiteX0" fmla="*/ 0 w 6535251"/>
              <a:gd name="connsiteY0" fmla="*/ 7668 h 1675219"/>
              <a:gd name="connsiteX1" fmla="*/ 4023848 w 6535251"/>
              <a:gd name="connsiteY1" fmla="*/ 391126 h 1675219"/>
              <a:gd name="connsiteX2" fmla="*/ 6535251 w 6535251"/>
              <a:gd name="connsiteY2" fmla="*/ 1675219 h 1675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35251" h="1675219">
                <a:moveTo>
                  <a:pt x="0" y="7668"/>
                </a:moveTo>
                <a:cubicBezTo>
                  <a:pt x="618613" y="-36578"/>
                  <a:pt x="2934640" y="113201"/>
                  <a:pt x="4023848" y="391126"/>
                </a:cubicBezTo>
                <a:cubicBezTo>
                  <a:pt x="5113057" y="669051"/>
                  <a:pt x="6017867" y="1075450"/>
                  <a:pt x="6535251" y="1675219"/>
                </a:cubicBez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Innovation – collaboration – digitalization – satisfaction </a:t>
            </a:r>
            <a:endParaRPr lang="en-US" dirty="0"/>
          </a:p>
        </p:txBody>
      </p:sp>
      <p:sp>
        <p:nvSpPr>
          <p:cNvPr id="4" name="Oval 3"/>
          <p:cNvSpPr>
            <a:spLocks noChangeAspect="1"/>
          </p:cNvSpPr>
          <p:nvPr/>
        </p:nvSpPr>
        <p:spPr>
          <a:xfrm>
            <a:off x="2708747" y="2651044"/>
            <a:ext cx="403269" cy="403269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2375839" y="3352800"/>
            <a:ext cx="366608" cy="366608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2910211" y="3989792"/>
            <a:ext cx="403269" cy="403269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80278" y="3122892"/>
            <a:ext cx="187484" cy="1874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3125118" y="4455609"/>
            <a:ext cx="187484" cy="187484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635261" y="3994093"/>
            <a:ext cx="403269" cy="403269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4149918" y="3305321"/>
            <a:ext cx="366608" cy="366608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3482436" y="3001177"/>
            <a:ext cx="366608" cy="366608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4769987" y="3276601"/>
            <a:ext cx="274321" cy="274321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4881427" y="3650087"/>
            <a:ext cx="137160" cy="137160"/>
          </a:xfrm>
          <a:prstGeom prst="ellipse">
            <a:avLst/>
          </a:prstGeom>
          <a:solidFill>
            <a:schemeClr val="accent2"/>
          </a:solidFill>
          <a:ln w="3175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3982327" y="3801397"/>
            <a:ext cx="137160" cy="13716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4812846" y="4058566"/>
            <a:ext cx="137160" cy="137160"/>
          </a:xfrm>
          <a:prstGeom prst="ellipse">
            <a:avLst/>
          </a:prstGeom>
          <a:solidFill>
            <a:schemeClr val="accent3"/>
          </a:solidFill>
          <a:ln w="3175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3950448" y="2982343"/>
            <a:ext cx="137160" cy="137160"/>
          </a:xfrm>
          <a:prstGeom prst="ellipse">
            <a:avLst/>
          </a:prstGeom>
          <a:solidFill>
            <a:schemeClr val="accent2"/>
          </a:solidFill>
          <a:ln w="3175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3493993" y="3856932"/>
            <a:ext cx="137160" cy="13716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4526113" y="3678879"/>
            <a:ext cx="137160" cy="137160"/>
          </a:xfrm>
          <a:prstGeom prst="ellipse">
            <a:avLst/>
          </a:prstGeom>
          <a:solidFill>
            <a:schemeClr val="accent2"/>
          </a:solidFill>
          <a:ln w="3175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Oval 22"/>
          <p:cNvSpPr>
            <a:spLocks noChangeAspect="1"/>
          </p:cNvSpPr>
          <p:nvPr/>
        </p:nvSpPr>
        <p:spPr>
          <a:xfrm>
            <a:off x="3913747" y="3398128"/>
            <a:ext cx="137160" cy="137160"/>
          </a:xfrm>
          <a:prstGeom prst="ellipse">
            <a:avLst/>
          </a:prstGeom>
          <a:solidFill>
            <a:schemeClr val="accent2"/>
          </a:solidFill>
          <a:ln w="3175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Oval 23"/>
          <p:cNvSpPr>
            <a:spLocks noChangeAspect="1"/>
          </p:cNvSpPr>
          <p:nvPr/>
        </p:nvSpPr>
        <p:spPr>
          <a:xfrm>
            <a:off x="4132924" y="4236461"/>
            <a:ext cx="137160" cy="13716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Oval 25"/>
          <p:cNvSpPr>
            <a:spLocks noChangeAspect="1"/>
          </p:cNvSpPr>
          <p:nvPr/>
        </p:nvSpPr>
        <p:spPr>
          <a:xfrm>
            <a:off x="4259226" y="3054312"/>
            <a:ext cx="137160" cy="13716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Oval 27"/>
          <p:cNvSpPr>
            <a:spLocks noChangeAspect="1"/>
          </p:cNvSpPr>
          <p:nvPr/>
        </p:nvSpPr>
        <p:spPr>
          <a:xfrm>
            <a:off x="3159491" y="3459480"/>
            <a:ext cx="274321" cy="274321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2382251" y="2348869"/>
            <a:ext cx="137160" cy="13716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2433165" y="3909619"/>
            <a:ext cx="274321" cy="274321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2231531" y="2808100"/>
            <a:ext cx="403269" cy="403269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Oval 32"/>
          <p:cNvSpPr>
            <a:spLocks noChangeAspect="1"/>
          </p:cNvSpPr>
          <p:nvPr/>
        </p:nvSpPr>
        <p:spPr>
          <a:xfrm>
            <a:off x="1922572" y="2628446"/>
            <a:ext cx="187484" cy="187484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" name="Oval 36"/>
          <p:cNvSpPr>
            <a:spLocks noChangeAspect="1"/>
          </p:cNvSpPr>
          <p:nvPr/>
        </p:nvSpPr>
        <p:spPr>
          <a:xfrm>
            <a:off x="1831389" y="3322847"/>
            <a:ext cx="274321" cy="274321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Oval 37"/>
          <p:cNvSpPr>
            <a:spLocks noChangeAspect="1"/>
          </p:cNvSpPr>
          <p:nvPr/>
        </p:nvSpPr>
        <p:spPr>
          <a:xfrm>
            <a:off x="2080541" y="4288819"/>
            <a:ext cx="366608" cy="366608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1780094" y="4334964"/>
            <a:ext cx="137160" cy="137160"/>
          </a:xfrm>
          <a:prstGeom prst="ellipse">
            <a:avLst/>
          </a:prstGeom>
          <a:solidFill>
            <a:schemeClr val="accent2"/>
          </a:solidFill>
          <a:ln w="3175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/>
          <p:cNvSpPr>
            <a:spLocks noChangeAspect="1"/>
          </p:cNvSpPr>
          <p:nvPr/>
        </p:nvSpPr>
        <p:spPr>
          <a:xfrm>
            <a:off x="2784037" y="4574240"/>
            <a:ext cx="274321" cy="274321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Oval 42"/>
          <p:cNvSpPr>
            <a:spLocks noChangeAspect="1"/>
          </p:cNvSpPr>
          <p:nvPr/>
        </p:nvSpPr>
        <p:spPr>
          <a:xfrm>
            <a:off x="1798350" y="4081648"/>
            <a:ext cx="187484" cy="1874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Oval 43"/>
          <p:cNvSpPr>
            <a:spLocks noChangeAspect="1"/>
          </p:cNvSpPr>
          <p:nvPr/>
        </p:nvSpPr>
        <p:spPr>
          <a:xfrm>
            <a:off x="2008693" y="4800601"/>
            <a:ext cx="274321" cy="274321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/>
          <p:cNvSpPr>
            <a:spLocks noChangeAspect="1"/>
          </p:cNvSpPr>
          <p:nvPr/>
        </p:nvSpPr>
        <p:spPr>
          <a:xfrm>
            <a:off x="1848674" y="5156731"/>
            <a:ext cx="137160" cy="13716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Oval 46"/>
          <p:cNvSpPr>
            <a:spLocks noChangeAspect="1"/>
          </p:cNvSpPr>
          <p:nvPr/>
        </p:nvSpPr>
        <p:spPr>
          <a:xfrm>
            <a:off x="6095914" y="3376577"/>
            <a:ext cx="333280" cy="3332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8" name="Oval 47"/>
          <p:cNvSpPr>
            <a:spLocks noChangeAspect="1"/>
          </p:cNvSpPr>
          <p:nvPr/>
        </p:nvSpPr>
        <p:spPr>
          <a:xfrm>
            <a:off x="6675327" y="3398553"/>
            <a:ext cx="187484" cy="1874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9" name="Oval 48"/>
          <p:cNvSpPr>
            <a:spLocks noChangeAspect="1"/>
          </p:cNvSpPr>
          <p:nvPr/>
        </p:nvSpPr>
        <p:spPr>
          <a:xfrm>
            <a:off x="6549512" y="3779873"/>
            <a:ext cx="226712" cy="226712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1" name="Oval 50"/>
          <p:cNvSpPr>
            <a:spLocks noChangeAspect="1"/>
          </p:cNvSpPr>
          <p:nvPr/>
        </p:nvSpPr>
        <p:spPr>
          <a:xfrm>
            <a:off x="5715538" y="3706838"/>
            <a:ext cx="403269" cy="403269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5528053" y="3606112"/>
            <a:ext cx="187484" cy="187484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5352329" y="3893230"/>
            <a:ext cx="274321" cy="274321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5427966" y="3363437"/>
            <a:ext cx="187484" cy="1874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5201731" y="3215962"/>
            <a:ext cx="137160" cy="13716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5243281" y="3391426"/>
            <a:ext cx="137160" cy="137160"/>
          </a:xfrm>
          <a:prstGeom prst="ellipse">
            <a:avLst/>
          </a:prstGeom>
          <a:solidFill>
            <a:schemeClr val="accent3"/>
          </a:solidFill>
          <a:ln w="3175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7520131" y="3492380"/>
            <a:ext cx="333280" cy="33328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8176888" y="3487399"/>
            <a:ext cx="187484" cy="1874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8417291" y="3658746"/>
            <a:ext cx="274321" cy="274321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7223441" y="3721801"/>
            <a:ext cx="226712" cy="226712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6" name="Oval 65"/>
          <p:cNvSpPr>
            <a:spLocks noChangeAspect="1"/>
          </p:cNvSpPr>
          <p:nvPr/>
        </p:nvSpPr>
        <p:spPr>
          <a:xfrm>
            <a:off x="7930751" y="3482341"/>
            <a:ext cx="137160" cy="137160"/>
          </a:xfrm>
          <a:prstGeom prst="ellipse">
            <a:avLst/>
          </a:prstGeom>
          <a:solidFill>
            <a:schemeClr val="accent3"/>
          </a:solidFill>
          <a:ln w="3175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7" name="Oval 66"/>
          <p:cNvSpPr>
            <a:spLocks noChangeAspect="1"/>
          </p:cNvSpPr>
          <p:nvPr/>
        </p:nvSpPr>
        <p:spPr>
          <a:xfrm>
            <a:off x="7291937" y="3437814"/>
            <a:ext cx="187484" cy="1874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9" name="Oval 68"/>
          <p:cNvSpPr>
            <a:spLocks noChangeAspect="1"/>
          </p:cNvSpPr>
          <p:nvPr/>
        </p:nvSpPr>
        <p:spPr>
          <a:xfrm>
            <a:off x="6862811" y="3784532"/>
            <a:ext cx="187484" cy="187484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0" name="Oval 69"/>
          <p:cNvSpPr>
            <a:spLocks noChangeAspect="1"/>
          </p:cNvSpPr>
          <p:nvPr/>
        </p:nvSpPr>
        <p:spPr>
          <a:xfrm>
            <a:off x="9637753" y="3575049"/>
            <a:ext cx="273058" cy="273058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1" name="Oval 70"/>
          <p:cNvSpPr>
            <a:spLocks noChangeAspect="1"/>
          </p:cNvSpPr>
          <p:nvPr/>
        </p:nvSpPr>
        <p:spPr>
          <a:xfrm>
            <a:off x="8743799" y="3546378"/>
            <a:ext cx="330400" cy="33040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1688063" y="2147236"/>
            <a:ext cx="7828318" cy="2840849"/>
            <a:chOff x="1686475" y="2147235"/>
            <a:chExt cx="7828318" cy="2840849"/>
          </a:xfrm>
        </p:grpSpPr>
        <p:sp>
          <p:nvSpPr>
            <p:cNvPr id="3" name="Oval 2"/>
            <p:cNvSpPr>
              <a:spLocks noChangeAspect="1"/>
            </p:cNvSpPr>
            <p:nvPr/>
          </p:nvSpPr>
          <p:spPr>
            <a:xfrm>
              <a:off x="1827212" y="2147235"/>
              <a:ext cx="403269" cy="403269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Oval 6"/>
            <p:cNvSpPr>
              <a:spLocks noChangeAspect="1"/>
            </p:cNvSpPr>
            <p:nvPr/>
          </p:nvSpPr>
          <p:spPr>
            <a:xfrm>
              <a:off x="2939939" y="3741416"/>
              <a:ext cx="187484" cy="1874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4297610" y="3900857"/>
              <a:ext cx="333280" cy="33328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3584789" y="3442988"/>
              <a:ext cx="226712" cy="22671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3526992" y="4455609"/>
              <a:ext cx="137160" cy="137160"/>
            </a:xfrm>
            <a:prstGeom prst="ellipse">
              <a:avLst/>
            </a:prstGeom>
            <a:solidFill>
              <a:schemeClr val="accent1"/>
            </a:solidFill>
            <a:ln w="3175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4533122" y="3103958"/>
              <a:ext cx="226712" cy="22671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1962154" y="3657600"/>
              <a:ext cx="403269" cy="403269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2758493" y="3175540"/>
              <a:ext cx="274321" cy="27432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1755823" y="2942993"/>
              <a:ext cx="274321" cy="27432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3154733" y="2722188"/>
              <a:ext cx="137160" cy="137160"/>
            </a:xfrm>
            <a:prstGeom prst="ellipse">
              <a:avLst/>
            </a:prstGeom>
            <a:solidFill>
              <a:schemeClr val="accent1"/>
            </a:solidFill>
            <a:ln w="3175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2441623" y="2606040"/>
              <a:ext cx="137160" cy="137160"/>
            </a:xfrm>
            <a:prstGeom prst="ellipse">
              <a:avLst/>
            </a:prstGeom>
            <a:solidFill>
              <a:schemeClr val="accent1"/>
            </a:solidFill>
            <a:ln w="3175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2439240" y="4800600"/>
              <a:ext cx="187484" cy="1874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1" name="Oval 40"/>
            <p:cNvSpPr>
              <a:spLocks noChangeAspect="1"/>
            </p:cNvSpPr>
            <p:nvPr/>
          </p:nvSpPr>
          <p:spPr>
            <a:xfrm>
              <a:off x="2609904" y="4249401"/>
              <a:ext cx="274321" cy="27432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6" name="Oval 45"/>
            <p:cNvSpPr>
              <a:spLocks noChangeAspect="1"/>
            </p:cNvSpPr>
            <p:nvPr/>
          </p:nvSpPr>
          <p:spPr>
            <a:xfrm>
              <a:off x="1686475" y="4684290"/>
              <a:ext cx="274321" cy="27432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6188280" y="3794759"/>
              <a:ext cx="274321" cy="27432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5737753" y="3359782"/>
              <a:ext cx="226712" cy="22671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496847" y="3581141"/>
              <a:ext cx="137160" cy="137160"/>
            </a:xfrm>
            <a:prstGeom prst="ellipse">
              <a:avLst/>
            </a:prstGeom>
            <a:solidFill>
              <a:schemeClr val="accent1"/>
            </a:solidFill>
            <a:ln w="3175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Oval 55"/>
            <p:cNvSpPr>
              <a:spLocks noChangeAspect="1"/>
            </p:cNvSpPr>
            <p:nvPr/>
          </p:nvSpPr>
          <p:spPr>
            <a:xfrm>
              <a:off x="5196917" y="3613909"/>
              <a:ext cx="226712" cy="22671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7958502" y="3688079"/>
              <a:ext cx="274321" cy="27432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Oval 64"/>
            <p:cNvSpPr>
              <a:spLocks noChangeAspect="1"/>
            </p:cNvSpPr>
            <p:nvPr/>
          </p:nvSpPr>
          <p:spPr>
            <a:xfrm>
              <a:off x="8406202" y="3494065"/>
              <a:ext cx="137160" cy="137160"/>
            </a:xfrm>
            <a:prstGeom prst="ellipse">
              <a:avLst/>
            </a:prstGeom>
            <a:solidFill>
              <a:schemeClr val="accent1"/>
            </a:solidFill>
            <a:ln w="3175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Oval 67"/>
            <p:cNvSpPr>
              <a:spLocks noChangeAspect="1"/>
            </p:cNvSpPr>
            <p:nvPr/>
          </p:nvSpPr>
          <p:spPr>
            <a:xfrm>
              <a:off x="6923728" y="3400562"/>
              <a:ext cx="274321" cy="27432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9214429" y="3561396"/>
              <a:ext cx="300364" cy="30036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73" name="Oval 72"/>
          <p:cNvSpPr>
            <a:spLocks noChangeAspect="1"/>
          </p:cNvSpPr>
          <p:nvPr/>
        </p:nvSpPr>
        <p:spPr>
          <a:xfrm>
            <a:off x="5043599" y="3893890"/>
            <a:ext cx="226712" cy="22671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985834" y="1315614"/>
            <a:ext cx="1816010" cy="66573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Transparency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735598" y="1315614"/>
            <a:ext cx="1749637" cy="66573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 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7690681" y="1315614"/>
            <a:ext cx="1727538" cy="66573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Satisfaction 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0035890" y="1315614"/>
            <a:ext cx="2154522" cy="66573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858908" y="4252044"/>
            <a:ext cx="1816010" cy="112112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will get you there!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Right Arrow 96"/>
          <p:cNvSpPr/>
          <p:nvPr/>
        </p:nvSpPr>
        <p:spPr>
          <a:xfrm>
            <a:off x="190327" y="3037419"/>
            <a:ext cx="1507402" cy="1282920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endParaRPr lang="en-US" sz="1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ight Arrow 97"/>
          <p:cNvSpPr/>
          <p:nvPr/>
        </p:nvSpPr>
        <p:spPr>
          <a:xfrm>
            <a:off x="10343444" y="3037419"/>
            <a:ext cx="1507402" cy="1282920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  <a:endParaRPr lang="en-US" sz="1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8344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871664" y="1602157"/>
            <a:ext cx="3538536" cy="199829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Be prepared for the future  Start 2019 with </a:t>
            </a:r>
            <a:br>
              <a:rPr lang="en-US" sz="2400" dirty="0" smtClean="0"/>
            </a:br>
            <a:r>
              <a:rPr lang="en-US" sz="2400" dirty="0" err="1" smtClean="0"/>
              <a:t>MiTiLuc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2" name="Ondertitel 1"/>
          <p:cNvSpPr>
            <a:spLocks noGrp="1"/>
          </p:cNvSpPr>
          <p:nvPr>
            <p:ph type="subTitle" idx="1"/>
          </p:nvPr>
        </p:nvSpPr>
        <p:spPr>
          <a:xfrm>
            <a:off x="1828800" y="4196136"/>
            <a:ext cx="8534401" cy="1442664"/>
          </a:xfrm>
        </p:spPr>
        <p:txBody>
          <a:bodyPr>
            <a:normAutofit fontScale="55000" lnSpcReduction="20000"/>
          </a:bodyPr>
          <a:lstStyle/>
          <a:p>
            <a:r>
              <a:rPr lang="en-US" sz="3600" dirty="0"/>
              <a:t>MedMark4You </a:t>
            </a:r>
            <a:r>
              <a:rPr lang="en-US" sz="1800" dirty="0"/>
              <a:t>doo</a:t>
            </a:r>
          </a:p>
          <a:p>
            <a:r>
              <a:rPr lang="en-US" sz="3600" dirty="0" err="1"/>
              <a:t>Obrenoviceva</a:t>
            </a:r>
            <a:r>
              <a:rPr lang="en-US" sz="3600" dirty="0"/>
              <a:t> str. 66 </a:t>
            </a:r>
            <a:br>
              <a:rPr lang="en-US" sz="3600" dirty="0"/>
            </a:br>
            <a:r>
              <a:rPr lang="en-US" sz="3600" dirty="0"/>
              <a:t>TBC  </a:t>
            </a:r>
            <a:r>
              <a:rPr lang="en-US" sz="3600" dirty="0" err="1"/>
              <a:t>Kalca</a:t>
            </a:r>
            <a:r>
              <a:rPr lang="en-US" sz="3600" dirty="0"/>
              <a:t> Floor II Wing “D” office 94 </a:t>
            </a:r>
            <a:br>
              <a:rPr lang="en-US" sz="3600" dirty="0"/>
            </a:br>
            <a:r>
              <a:rPr lang="en-US" sz="3600" dirty="0" smtClean="0"/>
              <a:t>	Nis</a:t>
            </a:r>
            <a:r>
              <a:rPr lang="en-US" sz="3600" dirty="0"/>
              <a:t>, Serbia		</a:t>
            </a:r>
            <a:endParaRPr lang="nl-NL" sz="3600" dirty="0"/>
          </a:p>
          <a:p>
            <a:r>
              <a:rPr lang="nl-NL" sz="3600" dirty="0" smtClean="0"/>
              <a:t>Email: </a:t>
            </a:r>
            <a:r>
              <a:rPr lang="nl-NL" sz="3600" dirty="0" smtClean="0">
                <a:solidFill>
                  <a:schemeClr val="tx1"/>
                </a:solidFill>
                <a:hlinkClick r:id="rId2"/>
              </a:rPr>
              <a:t>info@medmark4you.com</a:t>
            </a:r>
            <a:endParaRPr lang="en-US" sz="3600" dirty="0" smtClean="0">
              <a:solidFill>
                <a:schemeClr val="tx1"/>
              </a:solidFill>
            </a:endParaRPr>
          </a:p>
          <a:p>
            <a:endParaRPr lang="nl-NL" dirty="0"/>
          </a:p>
        </p:txBody>
      </p:sp>
      <p:grpSp>
        <p:nvGrpSpPr>
          <p:cNvPr id="38" name="Group 37"/>
          <p:cNvGrpSpPr/>
          <p:nvPr/>
        </p:nvGrpSpPr>
        <p:grpSpPr>
          <a:xfrm>
            <a:off x="1666876" y="838201"/>
            <a:ext cx="8689976" cy="3135313"/>
            <a:chOff x="1665288" y="2054225"/>
            <a:chExt cx="8689976" cy="3135313"/>
          </a:xfrm>
        </p:grpSpPr>
        <p:sp>
          <p:nvSpPr>
            <p:cNvPr id="36" name="Rectangle 35"/>
            <p:cNvSpPr/>
            <p:nvPr/>
          </p:nvSpPr>
          <p:spPr>
            <a:xfrm>
              <a:off x="6251171" y="2818180"/>
              <a:ext cx="3807229" cy="2053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1665288" y="2222500"/>
              <a:ext cx="3919538" cy="2703513"/>
            </a:xfrm>
            <a:custGeom>
              <a:avLst/>
              <a:gdLst>
                <a:gd name="T0" fmla="*/ 81 w 2469"/>
                <a:gd name="T1" fmla="*/ 382 h 1703"/>
                <a:gd name="T2" fmla="*/ 81 w 2469"/>
                <a:gd name="T3" fmla="*/ 1613 h 1703"/>
                <a:gd name="T4" fmla="*/ 2378 w 2469"/>
                <a:gd name="T5" fmla="*/ 1613 h 1703"/>
                <a:gd name="T6" fmla="*/ 2378 w 2469"/>
                <a:gd name="T7" fmla="*/ 382 h 1703"/>
                <a:gd name="T8" fmla="*/ 81 w 2469"/>
                <a:gd name="T9" fmla="*/ 382 h 1703"/>
                <a:gd name="T10" fmla="*/ 0 w 2469"/>
                <a:gd name="T11" fmla="*/ 0 h 1703"/>
                <a:gd name="T12" fmla="*/ 339 w 2469"/>
                <a:gd name="T13" fmla="*/ 0 h 1703"/>
                <a:gd name="T14" fmla="*/ 339 w 2469"/>
                <a:gd name="T15" fmla="*/ 174 h 1703"/>
                <a:gd name="T16" fmla="*/ 524 w 2469"/>
                <a:gd name="T17" fmla="*/ 174 h 1703"/>
                <a:gd name="T18" fmla="*/ 524 w 2469"/>
                <a:gd name="T19" fmla="*/ 0 h 1703"/>
                <a:gd name="T20" fmla="*/ 883 w 2469"/>
                <a:gd name="T21" fmla="*/ 0 h 1703"/>
                <a:gd name="T22" fmla="*/ 883 w 2469"/>
                <a:gd name="T23" fmla="*/ 174 h 1703"/>
                <a:gd name="T24" fmla="*/ 1067 w 2469"/>
                <a:gd name="T25" fmla="*/ 174 h 1703"/>
                <a:gd name="T26" fmla="*/ 1067 w 2469"/>
                <a:gd name="T27" fmla="*/ 0 h 1703"/>
                <a:gd name="T28" fmla="*/ 1412 w 2469"/>
                <a:gd name="T29" fmla="*/ 0 h 1703"/>
                <a:gd name="T30" fmla="*/ 1412 w 2469"/>
                <a:gd name="T31" fmla="*/ 174 h 1703"/>
                <a:gd name="T32" fmla="*/ 1598 w 2469"/>
                <a:gd name="T33" fmla="*/ 174 h 1703"/>
                <a:gd name="T34" fmla="*/ 1598 w 2469"/>
                <a:gd name="T35" fmla="*/ 0 h 1703"/>
                <a:gd name="T36" fmla="*/ 1925 w 2469"/>
                <a:gd name="T37" fmla="*/ 0 h 1703"/>
                <a:gd name="T38" fmla="*/ 1925 w 2469"/>
                <a:gd name="T39" fmla="*/ 174 h 1703"/>
                <a:gd name="T40" fmla="*/ 2109 w 2469"/>
                <a:gd name="T41" fmla="*/ 174 h 1703"/>
                <a:gd name="T42" fmla="*/ 2109 w 2469"/>
                <a:gd name="T43" fmla="*/ 0 h 1703"/>
                <a:gd name="T44" fmla="*/ 2469 w 2469"/>
                <a:gd name="T45" fmla="*/ 0 h 1703"/>
                <a:gd name="T46" fmla="*/ 2469 w 2469"/>
                <a:gd name="T47" fmla="*/ 1703 h 1703"/>
                <a:gd name="T48" fmla="*/ 0 w 2469"/>
                <a:gd name="T49" fmla="*/ 1703 h 1703"/>
                <a:gd name="T50" fmla="*/ 0 w 2469"/>
                <a:gd name="T51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69" h="1703">
                  <a:moveTo>
                    <a:pt x="81" y="382"/>
                  </a:moveTo>
                  <a:lnTo>
                    <a:pt x="81" y="1613"/>
                  </a:lnTo>
                  <a:lnTo>
                    <a:pt x="2378" y="1613"/>
                  </a:lnTo>
                  <a:lnTo>
                    <a:pt x="2378" y="382"/>
                  </a:lnTo>
                  <a:lnTo>
                    <a:pt x="81" y="382"/>
                  </a:lnTo>
                  <a:close/>
                  <a:moveTo>
                    <a:pt x="0" y="0"/>
                  </a:moveTo>
                  <a:lnTo>
                    <a:pt x="339" y="0"/>
                  </a:lnTo>
                  <a:lnTo>
                    <a:pt x="339" y="174"/>
                  </a:lnTo>
                  <a:lnTo>
                    <a:pt x="524" y="174"/>
                  </a:lnTo>
                  <a:lnTo>
                    <a:pt x="524" y="0"/>
                  </a:lnTo>
                  <a:lnTo>
                    <a:pt x="883" y="0"/>
                  </a:lnTo>
                  <a:lnTo>
                    <a:pt x="883" y="174"/>
                  </a:lnTo>
                  <a:lnTo>
                    <a:pt x="1067" y="174"/>
                  </a:lnTo>
                  <a:lnTo>
                    <a:pt x="1067" y="0"/>
                  </a:lnTo>
                  <a:lnTo>
                    <a:pt x="1412" y="0"/>
                  </a:lnTo>
                  <a:lnTo>
                    <a:pt x="1412" y="174"/>
                  </a:lnTo>
                  <a:lnTo>
                    <a:pt x="1598" y="174"/>
                  </a:lnTo>
                  <a:lnTo>
                    <a:pt x="1598" y="0"/>
                  </a:lnTo>
                  <a:lnTo>
                    <a:pt x="1925" y="0"/>
                  </a:lnTo>
                  <a:lnTo>
                    <a:pt x="1925" y="174"/>
                  </a:lnTo>
                  <a:lnTo>
                    <a:pt x="2109" y="174"/>
                  </a:lnTo>
                  <a:lnTo>
                    <a:pt x="2109" y="0"/>
                  </a:lnTo>
                  <a:lnTo>
                    <a:pt x="2469" y="0"/>
                  </a:lnTo>
                  <a:lnTo>
                    <a:pt x="2469" y="1703"/>
                  </a:lnTo>
                  <a:lnTo>
                    <a:pt x="0" y="17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3119438" y="2054225"/>
              <a:ext cx="187325" cy="382588"/>
            </a:xfrm>
            <a:prstGeom prst="rect">
              <a:avLst/>
            </a:prstGeom>
            <a:solidFill>
              <a:schemeClr val="accent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3959226" y="2054225"/>
              <a:ext cx="187325" cy="382588"/>
            </a:xfrm>
            <a:prstGeom prst="rect">
              <a:avLst/>
            </a:prstGeom>
            <a:solidFill>
              <a:schemeClr val="accent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2257426" y="2054225"/>
              <a:ext cx="185738" cy="382588"/>
            </a:xfrm>
            <a:prstGeom prst="rect">
              <a:avLst/>
            </a:prstGeom>
            <a:solidFill>
              <a:schemeClr val="accent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4773613" y="2054225"/>
              <a:ext cx="187325" cy="382588"/>
            </a:xfrm>
            <a:prstGeom prst="rect">
              <a:avLst/>
            </a:prstGeom>
            <a:solidFill>
              <a:schemeClr val="accent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1870076" y="5000625"/>
              <a:ext cx="3957638" cy="188913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5656263" y="2436813"/>
              <a:ext cx="174625" cy="275272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6191251" y="2054225"/>
              <a:ext cx="4164013" cy="3135313"/>
              <a:chOff x="6191251" y="2054225"/>
              <a:chExt cx="4164013" cy="3135313"/>
            </a:xfrm>
          </p:grpSpPr>
          <p:sp>
            <p:nvSpPr>
              <p:cNvPr id="26" name="Freeform 24"/>
              <p:cNvSpPr>
                <a:spLocks noEditPoints="1"/>
              </p:cNvSpPr>
              <p:nvPr/>
            </p:nvSpPr>
            <p:spPr bwMode="auto">
              <a:xfrm>
                <a:off x="6191251" y="2222500"/>
                <a:ext cx="3919538" cy="2703513"/>
              </a:xfrm>
              <a:custGeom>
                <a:avLst/>
                <a:gdLst>
                  <a:gd name="T0" fmla="*/ 81 w 2469"/>
                  <a:gd name="T1" fmla="*/ 382 h 1703"/>
                  <a:gd name="T2" fmla="*/ 81 w 2469"/>
                  <a:gd name="T3" fmla="*/ 1613 h 1703"/>
                  <a:gd name="T4" fmla="*/ 2378 w 2469"/>
                  <a:gd name="T5" fmla="*/ 1613 h 1703"/>
                  <a:gd name="T6" fmla="*/ 2378 w 2469"/>
                  <a:gd name="T7" fmla="*/ 382 h 1703"/>
                  <a:gd name="T8" fmla="*/ 81 w 2469"/>
                  <a:gd name="T9" fmla="*/ 382 h 1703"/>
                  <a:gd name="T10" fmla="*/ 0 w 2469"/>
                  <a:gd name="T11" fmla="*/ 0 h 1703"/>
                  <a:gd name="T12" fmla="*/ 338 w 2469"/>
                  <a:gd name="T13" fmla="*/ 0 h 1703"/>
                  <a:gd name="T14" fmla="*/ 338 w 2469"/>
                  <a:gd name="T15" fmla="*/ 174 h 1703"/>
                  <a:gd name="T16" fmla="*/ 524 w 2469"/>
                  <a:gd name="T17" fmla="*/ 174 h 1703"/>
                  <a:gd name="T18" fmla="*/ 524 w 2469"/>
                  <a:gd name="T19" fmla="*/ 0 h 1703"/>
                  <a:gd name="T20" fmla="*/ 883 w 2469"/>
                  <a:gd name="T21" fmla="*/ 0 h 1703"/>
                  <a:gd name="T22" fmla="*/ 883 w 2469"/>
                  <a:gd name="T23" fmla="*/ 174 h 1703"/>
                  <a:gd name="T24" fmla="*/ 1068 w 2469"/>
                  <a:gd name="T25" fmla="*/ 174 h 1703"/>
                  <a:gd name="T26" fmla="*/ 1068 w 2469"/>
                  <a:gd name="T27" fmla="*/ 0 h 1703"/>
                  <a:gd name="T28" fmla="*/ 1412 w 2469"/>
                  <a:gd name="T29" fmla="*/ 0 h 1703"/>
                  <a:gd name="T30" fmla="*/ 1412 w 2469"/>
                  <a:gd name="T31" fmla="*/ 174 h 1703"/>
                  <a:gd name="T32" fmla="*/ 1598 w 2469"/>
                  <a:gd name="T33" fmla="*/ 174 h 1703"/>
                  <a:gd name="T34" fmla="*/ 1598 w 2469"/>
                  <a:gd name="T35" fmla="*/ 0 h 1703"/>
                  <a:gd name="T36" fmla="*/ 1925 w 2469"/>
                  <a:gd name="T37" fmla="*/ 0 h 1703"/>
                  <a:gd name="T38" fmla="*/ 1925 w 2469"/>
                  <a:gd name="T39" fmla="*/ 174 h 1703"/>
                  <a:gd name="T40" fmla="*/ 2111 w 2469"/>
                  <a:gd name="T41" fmla="*/ 174 h 1703"/>
                  <a:gd name="T42" fmla="*/ 2111 w 2469"/>
                  <a:gd name="T43" fmla="*/ 0 h 1703"/>
                  <a:gd name="T44" fmla="*/ 2469 w 2469"/>
                  <a:gd name="T45" fmla="*/ 0 h 1703"/>
                  <a:gd name="T46" fmla="*/ 2469 w 2469"/>
                  <a:gd name="T47" fmla="*/ 1703 h 1703"/>
                  <a:gd name="T48" fmla="*/ 0 w 2469"/>
                  <a:gd name="T49" fmla="*/ 1703 h 1703"/>
                  <a:gd name="T50" fmla="*/ 0 w 2469"/>
                  <a:gd name="T51" fmla="*/ 0 h 1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469" h="1703">
                    <a:moveTo>
                      <a:pt x="81" y="382"/>
                    </a:moveTo>
                    <a:lnTo>
                      <a:pt x="81" y="1613"/>
                    </a:lnTo>
                    <a:lnTo>
                      <a:pt x="2378" y="1613"/>
                    </a:lnTo>
                    <a:lnTo>
                      <a:pt x="2378" y="382"/>
                    </a:lnTo>
                    <a:lnTo>
                      <a:pt x="81" y="382"/>
                    </a:lnTo>
                    <a:close/>
                    <a:moveTo>
                      <a:pt x="0" y="0"/>
                    </a:moveTo>
                    <a:lnTo>
                      <a:pt x="338" y="0"/>
                    </a:lnTo>
                    <a:lnTo>
                      <a:pt x="338" y="174"/>
                    </a:lnTo>
                    <a:lnTo>
                      <a:pt x="524" y="174"/>
                    </a:lnTo>
                    <a:lnTo>
                      <a:pt x="524" y="0"/>
                    </a:lnTo>
                    <a:lnTo>
                      <a:pt x="883" y="0"/>
                    </a:lnTo>
                    <a:lnTo>
                      <a:pt x="883" y="174"/>
                    </a:lnTo>
                    <a:lnTo>
                      <a:pt x="1068" y="174"/>
                    </a:lnTo>
                    <a:lnTo>
                      <a:pt x="1068" y="0"/>
                    </a:lnTo>
                    <a:lnTo>
                      <a:pt x="1412" y="0"/>
                    </a:lnTo>
                    <a:lnTo>
                      <a:pt x="1412" y="174"/>
                    </a:lnTo>
                    <a:lnTo>
                      <a:pt x="1598" y="174"/>
                    </a:lnTo>
                    <a:lnTo>
                      <a:pt x="1598" y="0"/>
                    </a:lnTo>
                    <a:lnTo>
                      <a:pt x="1925" y="0"/>
                    </a:lnTo>
                    <a:lnTo>
                      <a:pt x="1925" y="174"/>
                    </a:lnTo>
                    <a:lnTo>
                      <a:pt x="2111" y="174"/>
                    </a:lnTo>
                    <a:lnTo>
                      <a:pt x="2111" y="0"/>
                    </a:lnTo>
                    <a:lnTo>
                      <a:pt x="2469" y="0"/>
                    </a:lnTo>
                    <a:lnTo>
                      <a:pt x="2469" y="1703"/>
                    </a:lnTo>
                    <a:lnTo>
                      <a:pt x="0" y="170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27" name="Rectangle 25"/>
              <p:cNvSpPr>
                <a:spLocks noChangeArrowheads="1"/>
              </p:cNvSpPr>
              <p:nvPr/>
            </p:nvSpPr>
            <p:spPr bwMode="auto">
              <a:xfrm>
                <a:off x="7645401" y="2054225"/>
                <a:ext cx="187325" cy="382588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28" name="Rectangle 26"/>
              <p:cNvSpPr>
                <a:spLocks noChangeArrowheads="1"/>
              </p:cNvSpPr>
              <p:nvPr/>
            </p:nvSpPr>
            <p:spPr bwMode="auto">
              <a:xfrm>
                <a:off x="8488363" y="2054225"/>
                <a:ext cx="187325" cy="382588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29" name="Rectangle 27"/>
              <p:cNvSpPr>
                <a:spLocks noChangeArrowheads="1"/>
              </p:cNvSpPr>
              <p:nvPr/>
            </p:nvSpPr>
            <p:spPr bwMode="auto">
              <a:xfrm>
                <a:off x="6783388" y="2054225"/>
                <a:ext cx="187325" cy="382588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30" name="Rectangle 28"/>
              <p:cNvSpPr>
                <a:spLocks noChangeArrowheads="1"/>
              </p:cNvSpPr>
              <p:nvPr/>
            </p:nvSpPr>
            <p:spPr bwMode="auto">
              <a:xfrm>
                <a:off x="9302751" y="2054225"/>
                <a:ext cx="184150" cy="382588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31" name="Rectangle 29"/>
              <p:cNvSpPr>
                <a:spLocks noChangeArrowheads="1"/>
              </p:cNvSpPr>
              <p:nvPr/>
            </p:nvSpPr>
            <p:spPr bwMode="auto">
              <a:xfrm>
                <a:off x="6396038" y="5000625"/>
                <a:ext cx="3957638" cy="188913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32" name="Rectangle 30"/>
              <p:cNvSpPr>
                <a:spLocks noChangeArrowheads="1"/>
              </p:cNvSpPr>
              <p:nvPr/>
            </p:nvSpPr>
            <p:spPr bwMode="auto">
              <a:xfrm>
                <a:off x="10182226" y="2436813"/>
                <a:ext cx="173038" cy="2752725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80808"/>
                  </a:solidFill>
                </a:endParaRPr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6662334" y="3012758"/>
              <a:ext cx="184731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9600" b="1" dirty="0">
                <a:solidFill>
                  <a:srgbClr val="BBC3C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Rechthoek 3"/>
          <p:cNvSpPr/>
          <p:nvPr/>
        </p:nvSpPr>
        <p:spPr>
          <a:xfrm>
            <a:off x="6324600" y="1602156"/>
            <a:ext cx="37353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Your </a:t>
            </a:r>
          </a:p>
          <a:p>
            <a:pPr algn="ctr"/>
            <a:r>
              <a:rPr lang="en-US" dirty="0" smtClean="0"/>
              <a:t>School Management System</a:t>
            </a:r>
            <a:r>
              <a:rPr lang="en-US" dirty="0"/>
              <a:t/>
            </a:r>
            <a:br>
              <a:rPr lang="en-US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822805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/>
          <p:cNvCxnSpPr/>
          <p:nvPr/>
        </p:nvCxnSpPr>
        <p:spPr>
          <a:xfrm>
            <a:off x="5446776" y="4140015"/>
            <a:ext cx="1232290" cy="0"/>
          </a:xfrm>
          <a:prstGeom prst="straightConnector1">
            <a:avLst/>
          </a:prstGeom>
          <a:ln w="9525">
            <a:solidFill>
              <a:srgbClr val="007FB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/>
          <p:cNvSpPr>
            <a:spLocks/>
          </p:cNvSpPr>
          <p:nvPr/>
        </p:nvSpPr>
        <p:spPr>
          <a:xfrm>
            <a:off x="1931485" y="2813209"/>
            <a:ext cx="8505158" cy="39677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perspectiveRelaxedModerately" fov="7200000">
              <a:rot lat="17090630" lon="0" rev="0"/>
            </a:camera>
            <a:lightRig rig="twoPt" dir="t"/>
          </a:scene3d>
          <a:sp3d extrusionH="76200"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>
              <a:solidFill>
                <a:prstClr val="white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-99986" y="5562046"/>
            <a:ext cx="12151237" cy="1210267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50000"/>
                  <a:lumOff val="50000"/>
                  <a:alpha val="70000"/>
                </a:sysClr>
              </a:gs>
              <a:gs pos="100000">
                <a:sysClr val="window" lastClr="FFFFFF">
                  <a:alpha val="0"/>
                  <a:lumMod val="100000"/>
                </a:sys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895">
              <a:defRPr/>
            </a:pPr>
            <a:endParaRPr lang="en-US" sz="2399" kern="0">
              <a:solidFill>
                <a:sysClr val="window" lastClr="FFFFFF"/>
              </a:solidFill>
            </a:endParaRPr>
          </a:p>
        </p:txBody>
      </p:sp>
      <p:sp>
        <p:nvSpPr>
          <p:cNvPr id="36" name="Title 4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Be successful with your education  with our support.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984038" y="2246398"/>
            <a:ext cx="2525785" cy="2946136"/>
            <a:chOff x="2982449" y="2246398"/>
            <a:chExt cx="2525785" cy="2946136"/>
          </a:xfrm>
        </p:grpSpPr>
        <p:sp>
          <p:nvSpPr>
            <p:cNvPr id="15" name="Rectangle 14"/>
            <p:cNvSpPr/>
            <p:nvPr/>
          </p:nvSpPr>
          <p:spPr>
            <a:xfrm>
              <a:off x="3096909" y="3160554"/>
              <a:ext cx="2397014" cy="2031980"/>
            </a:xfrm>
            <a:prstGeom prst="rect">
              <a:avLst/>
            </a:prstGeom>
            <a:gradFill>
              <a:gsLst>
                <a:gs pos="100000">
                  <a:sysClr val="window" lastClr="FFFFFF">
                    <a:lumMod val="75000"/>
                  </a:sysClr>
                </a:gs>
                <a:gs pos="0">
                  <a:sysClr val="window" lastClr="FFFFFF">
                    <a:lumMod val="95000"/>
                  </a:sysClr>
                </a:gs>
              </a:gsLst>
              <a:lin ang="5400000" scaled="0"/>
            </a:gradFill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>
              <a:reflection blurRad="6350" stA="52000" endA="300" endPos="20000" dir="5400000" sy="-100000" algn="bl" rotWithShape="0"/>
            </a:effectLst>
          </p:spPr>
          <p:txBody>
            <a:bodyPr lIns="121888" tIns="121888" rIns="121888" bIns="121888" rtlCol="0" anchor="t"/>
            <a:lstStyle/>
            <a:p>
              <a:endParaRPr lang="en-GB" sz="2133" kern="0">
                <a:solidFill>
                  <a:sysClr val="windowText" lastClr="000000">
                    <a:lumMod val="85000"/>
                    <a:lumOff val="15000"/>
                  </a:sysClr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096909" y="2362433"/>
              <a:ext cx="2411325" cy="76595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199">
                <a:solidFill>
                  <a:prstClr val="white"/>
                </a:solidFill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3162797" y="2404562"/>
              <a:ext cx="2290142" cy="643395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33" b="1" dirty="0">
                  <a:solidFill>
                    <a:prstClr val="white"/>
                  </a:solidFill>
                </a:rPr>
                <a:t>Step ONE</a:t>
              </a:r>
            </a:p>
          </p:txBody>
        </p:sp>
        <p:sp>
          <p:nvSpPr>
            <p:cNvPr id="19" name="Oval 18"/>
            <p:cNvSpPr/>
            <p:nvPr/>
          </p:nvSpPr>
          <p:spPr>
            <a:xfrm>
              <a:off x="2982449" y="2246398"/>
              <a:ext cx="386613" cy="386036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162797" y="3192780"/>
              <a:ext cx="23119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Sing up – educate </a:t>
              </a:r>
              <a:endParaRPr lang="en-GB" sz="16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3284418" y="3835294"/>
              <a:ext cx="1971752" cy="954826"/>
              <a:chOff x="3284418" y="3835294"/>
              <a:chExt cx="1971752" cy="954826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318097" y="4067549"/>
                <a:ext cx="15309" cy="13559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34" y="0"/>
                  </a:cxn>
                  <a:cxn ang="0">
                    <a:pos x="35" y="4"/>
                  </a:cxn>
                  <a:cxn ang="0">
                    <a:pos x="35" y="12"/>
                  </a:cxn>
                  <a:cxn ang="0">
                    <a:pos x="34" y="20"/>
                  </a:cxn>
                  <a:cxn ang="0">
                    <a:pos x="32" y="26"/>
                  </a:cxn>
                  <a:cxn ang="0">
                    <a:pos x="28" y="28"/>
                  </a:cxn>
                  <a:cxn ang="0">
                    <a:pos x="20" y="30"/>
                  </a:cxn>
                  <a:cxn ang="0">
                    <a:pos x="11" y="31"/>
                  </a:cxn>
                  <a:cxn ang="0">
                    <a:pos x="2" y="30"/>
                  </a:cxn>
                  <a:cxn ang="0">
                    <a:pos x="0" y="28"/>
                  </a:cxn>
                  <a:cxn ang="0">
                    <a:pos x="4" y="24"/>
                  </a:cxn>
                  <a:cxn ang="0">
                    <a:pos x="9" y="22"/>
                  </a:cxn>
                  <a:cxn ang="0">
                    <a:pos x="17" y="19"/>
                  </a:cxn>
                  <a:cxn ang="0">
                    <a:pos x="20" y="17"/>
                  </a:cxn>
                  <a:cxn ang="0">
                    <a:pos x="24" y="13"/>
                  </a:cxn>
                  <a:cxn ang="0">
                    <a:pos x="24" y="9"/>
                  </a:cxn>
                  <a:cxn ang="0">
                    <a:pos x="27" y="4"/>
                  </a:cxn>
                  <a:cxn ang="0">
                    <a:pos x="27" y="1"/>
                  </a:cxn>
                  <a:cxn ang="0">
                    <a:pos x="28" y="0"/>
                  </a:cxn>
                </a:cxnLst>
                <a:rect l="0" t="0" r="r" b="b"/>
                <a:pathLst>
                  <a:path w="35" h="31">
                    <a:moveTo>
                      <a:pt x="28" y="0"/>
                    </a:moveTo>
                    <a:lnTo>
                      <a:pt x="34" y="0"/>
                    </a:lnTo>
                    <a:lnTo>
                      <a:pt x="35" y="4"/>
                    </a:lnTo>
                    <a:lnTo>
                      <a:pt x="35" y="12"/>
                    </a:lnTo>
                    <a:lnTo>
                      <a:pt x="34" y="20"/>
                    </a:lnTo>
                    <a:lnTo>
                      <a:pt x="32" y="26"/>
                    </a:lnTo>
                    <a:lnTo>
                      <a:pt x="28" y="28"/>
                    </a:lnTo>
                    <a:lnTo>
                      <a:pt x="20" y="30"/>
                    </a:lnTo>
                    <a:lnTo>
                      <a:pt x="11" y="31"/>
                    </a:lnTo>
                    <a:lnTo>
                      <a:pt x="2" y="30"/>
                    </a:lnTo>
                    <a:lnTo>
                      <a:pt x="0" y="28"/>
                    </a:lnTo>
                    <a:lnTo>
                      <a:pt x="4" y="24"/>
                    </a:lnTo>
                    <a:lnTo>
                      <a:pt x="9" y="22"/>
                    </a:lnTo>
                    <a:lnTo>
                      <a:pt x="17" y="19"/>
                    </a:lnTo>
                    <a:lnTo>
                      <a:pt x="20" y="17"/>
                    </a:lnTo>
                    <a:lnTo>
                      <a:pt x="24" y="13"/>
                    </a:lnTo>
                    <a:lnTo>
                      <a:pt x="24" y="9"/>
                    </a:lnTo>
                    <a:lnTo>
                      <a:pt x="27" y="4"/>
                    </a:lnTo>
                    <a:lnTo>
                      <a:pt x="27" y="1"/>
                    </a:lnTo>
                    <a:lnTo>
                      <a:pt x="2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3284418" y="4079796"/>
                <a:ext cx="19245" cy="6123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30" y="0"/>
                  </a:cxn>
                  <a:cxn ang="0">
                    <a:pos x="31" y="2"/>
                  </a:cxn>
                  <a:cxn ang="0">
                    <a:pos x="34" y="3"/>
                  </a:cxn>
                  <a:cxn ang="0">
                    <a:pos x="38" y="5"/>
                  </a:cxn>
                  <a:cxn ang="0">
                    <a:pos x="41" y="5"/>
                  </a:cxn>
                  <a:cxn ang="0">
                    <a:pos x="44" y="6"/>
                  </a:cxn>
                  <a:cxn ang="0">
                    <a:pos x="42" y="7"/>
                  </a:cxn>
                  <a:cxn ang="0">
                    <a:pos x="36" y="10"/>
                  </a:cxn>
                  <a:cxn ang="0">
                    <a:pos x="27" y="13"/>
                  </a:cxn>
                  <a:cxn ang="0">
                    <a:pos x="21" y="14"/>
                  </a:cxn>
                  <a:cxn ang="0">
                    <a:pos x="16" y="14"/>
                  </a:cxn>
                  <a:cxn ang="0">
                    <a:pos x="12" y="13"/>
                  </a:cxn>
                  <a:cxn ang="0">
                    <a:pos x="8" y="13"/>
                  </a:cxn>
                  <a:cxn ang="0">
                    <a:pos x="5" y="10"/>
                  </a:cxn>
                  <a:cxn ang="0">
                    <a:pos x="1" y="9"/>
                  </a:cxn>
                  <a:cxn ang="0">
                    <a:pos x="0" y="7"/>
                  </a:cxn>
                  <a:cxn ang="0">
                    <a:pos x="0" y="5"/>
                  </a:cxn>
                  <a:cxn ang="0">
                    <a:pos x="5" y="2"/>
                  </a:cxn>
                  <a:cxn ang="0">
                    <a:pos x="16" y="0"/>
                  </a:cxn>
                </a:cxnLst>
                <a:rect l="0" t="0" r="r" b="b"/>
                <a:pathLst>
                  <a:path w="44" h="14">
                    <a:moveTo>
                      <a:pt x="16" y="0"/>
                    </a:moveTo>
                    <a:lnTo>
                      <a:pt x="30" y="0"/>
                    </a:lnTo>
                    <a:lnTo>
                      <a:pt x="31" y="2"/>
                    </a:lnTo>
                    <a:lnTo>
                      <a:pt x="34" y="3"/>
                    </a:lnTo>
                    <a:lnTo>
                      <a:pt x="38" y="5"/>
                    </a:lnTo>
                    <a:lnTo>
                      <a:pt x="41" y="5"/>
                    </a:lnTo>
                    <a:lnTo>
                      <a:pt x="44" y="6"/>
                    </a:lnTo>
                    <a:lnTo>
                      <a:pt x="42" y="7"/>
                    </a:lnTo>
                    <a:lnTo>
                      <a:pt x="36" y="10"/>
                    </a:lnTo>
                    <a:lnTo>
                      <a:pt x="27" y="13"/>
                    </a:lnTo>
                    <a:lnTo>
                      <a:pt x="21" y="14"/>
                    </a:lnTo>
                    <a:lnTo>
                      <a:pt x="16" y="14"/>
                    </a:lnTo>
                    <a:lnTo>
                      <a:pt x="12" y="13"/>
                    </a:lnTo>
                    <a:lnTo>
                      <a:pt x="8" y="13"/>
                    </a:lnTo>
                    <a:lnTo>
                      <a:pt x="5" y="10"/>
                    </a:lnTo>
                    <a:lnTo>
                      <a:pt x="1" y="9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5" y="2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8"/>
              <p:cNvSpPr>
                <a:spLocks/>
              </p:cNvSpPr>
              <p:nvPr/>
            </p:nvSpPr>
            <p:spPr bwMode="auto">
              <a:xfrm>
                <a:off x="3327282" y="4029496"/>
                <a:ext cx="9185" cy="6123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20" y="0"/>
                  </a:cxn>
                  <a:cxn ang="0">
                    <a:pos x="20" y="2"/>
                  </a:cxn>
                  <a:cxn ang="0">
                    <a:pos x="21" y="4"/>
                  </a:cxn>
                  <a:cxn ang="0">
                    <a:pos x="20" y="6"/>
                  </a:cxn>
                  <a:cxn ang="0">
                    <a:pos x="18" y="9"/>
                  </a:cxn>
                  <a:cxn ang="0">
                    <a:pos x="17" y="10"/>
                  </a:cxn>
                  <a:cxn ang="0">
                    <a:pos x="15" y="13"/>
                  </a:cxn>
                  <a:cxn ang="0">
                    <a:pos x="14" y="14"/>
                  </a:cxn>
                  <a:cxn ang="0">
                    <a:pos x="11" y="14"/>
                  </a:cxn>
                  <a:cxn ang="0">
                    <a:pos x="3" y="10"/>
                  </a:cxn>
                  <a:cxn ang="0">
                    <a:pos x="0" y="7"/>
                  </a:cxn>
                  <a:cxn ang="0">
                    <a:pos x="0" y="6"/>
                  </a:cxn>
                  <a:cxn ang="0">
                    <a:pos x="2" y="4"/>
                  </a:cxn>
                  <a:cxn ang="0">
                    <a:pos x="7" y="2"/>
                  </a:cxn>
                  <a:cxn ang="0">
                    <a:pos x="9" y="2"/>
                  </a:cxn>
                  <a:cxn ang="0">
                    <a:pos x="10" y="0"/>
                  </a:cxn>
                </a:cxnLst>
                <a:rect l="0" t="0" r="r" b="b"/>
                <a:pathLst>
                  <a:path w="21" h="14">
                    <a:moveTo>
                      <a:pt x="10" y="0"/>
                    </a:moveTo>
                    <a:lnTo>
                      <a:pt x="20" y="0"/>
                    </a:lnTo>
                    <a:lnTo>
                      <a:pt x="20" y="2"/>
                    </a:lnTo>
                    <a:lnTo>
                      <a:pt x="21" y="4"/>
                    </a:lnTo>
                    <a:lnTo>
                      <a:pt x="20" y="6"/>
                    </a:lnTo>
                    <a:lnTo>
                      <a:pt x="18" y="9"/>
                    </a:lnTo>
                    <a:lnTo>
                      <a:pt x="17" y="10"/>
                    </a:lnTo>
                    <a:lnTo>
                      <a:pt x="15" y="13"/>
                    </a:lnTo>
                    <a:lnTo>
                      <a:pt x="14" y="14"/>
                    </a:lnTo>
                    <a:lnTo>
                      <a:pt x="11" y="14"/>
                    </a:lnTo>
                    <a:lnTo>
                      <a:pt x="3" y="10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7" y="2"/>
                    </a:lnTo>
                    <a:lnTo>
                      <a:pt x="9" y="2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9"/>
              <p:cNvSpPr>
                <a:spLocks noEditPoints="1"/>
              </p:cNvSpPr>
              <p:nvPr/>
            </p:nvSpPr>
            <p:spPr bwMode="auto">
              <a:xfrm>
                <a:off x="3323783" y="3933707"/>
                <a:ext cx="740501" cy="856413"/>
              </a:xfrm>
              <a:custGeom>
                <a:avLst/>
                <a:gdLst/>
                <a:ahLst/>
                <a:cxnLst>
                  <a:cxn ang="0">
                    <a:pos x="1172" y="452"/>
                  </a:cxn>
                  <a:cxn ang="0">
                    <a:pos x="1105" y="463"/>
                  </a:cxn>
                  <a:cxn ang="0">
                    <a:pos x="986" y="406"/>
                  </a:cxn>
                  <a:cxn ang="0">
                    <a:pos x="565" y="385"/>
                  </a:cxn>
                  <a:cxn ang="0">
                    <a:pos x="684" y="22"/>
                  </a:cxn>
                  <a:cxn ang="0">
                    <a:pos x="823" y="59"/>
                  </a:cxn>
                  <a:cxn ang="0">
                    <a:pos x="905" y="74"/>
                  </a:cxn>
                  <a:cxn ang="0">
                    <a:pos x="968" y="67"/>
                  </a:cxn>
                  <a:cxn ang="0">
                    <a:pos x="1048" y="74"/>
                  </a:cxn>
                  <a:cxn ang="0">
                    <a:pos x="1065" y="22"/>
                  </a:cxn>
                  <a:cxn ang="0">
                    <a:pos x="1329" y="114"/>
                  </a:cxn>
                  <a:cxn ang="0">
                    <a:pos x="1307" y="186"/>
                  </a:cxn>
                  <a:cxn ang="0">
                    <a:pos x="1169" y="158"/>
                  </a:cxn>
                  <a:cxn ang="0">
                    <a:pos x="1156" y="117"/>
                  </a:cxn>
                  <a:cxn ang="0">
                    <a:pos x="1108" y="112"/>
                  </a:cxn>
                  <a:cxn ang="0">
                    <a:pos x="1116" y="169"/>
                  </a:cxn>
                  <a:cxn ang="0">
                    <a:pos x="1019" y="167"/>
                  </a:cxn>
                  <a:cxn ang="0">
                    <a:pos x="1090" y="297"/>
                  </a:cxn>
                  <a:cxn ang="0">
                    <a:pos x="1120" y="286"/>
                  </a:cxn>
                  <a:cxn ang="0">
                    <a:pos x="1152" y="188"/>
                  </a:cxn>
                  <a:cxn ang="0">
                    <a:pos x="1313" y="212"/>
                  </a:cxn>
                  <a:cxn ang="0">
                    <a:pos x="1410" y="367"/>
                  </a:cxn>
                  <a:cxn ang="0">
                    <a:pos x="1389" y="384"/>
                  </a:cxn>
                  <a:cxn ang="0">
                    <a:pos x="1316" y="370"/>
                  </a:cxn>
                  <a:cxn ang="0">
                    <a:pos x="1333" y="414"/>
                  </a:cxn>
                  <a:cxn ang="0">
                    <a:pos x="1288" y="448"/>
                  </a:cxn>
                  <a:cxn ang="0">
                    <a:pos x="1190" y="528"/>
                  </a:cxn>
                  <a:cxn ang="0">
                    <a:pos x="1116" y="713"/>
                  </a:cxn>
                  <a:cxn ang="0">
                    <a:pos x="998" y="676"/>
                  </a:cxn>
                  <a:cxn ang="0">
                    <a:pos x="905" y="818"/>
                  </a:cxn>
                  <a:cxn ang="0">
                    <a:pos x="1012" y="881"/>
                  </a:cxn>
                  <a:cxn ang="0">
                    <a:pos x="1139" y="980"/>
                  </a:cxn>
                  <a:cxn ang="0">
                    <a:pos x="1257" y="948"/>
                  </a:cxn>
                  <a:cxn ang="0">
                    <a:pos x="1358" y="962"/>
                  </a:cxn>
                  <a:cxn ang="0">
                    <a:pos x="1488" y="1084"/>
                  </a:cxn>
                  <a:cxn ang="0">
                    <a:pos x="1502" y="1151"/>
                  </a:cxn>
                  <a:cxn ang="0">
                    <a:pos x="1657" y="1189"/>
                  </a:cxn>
                  <a:cxn ang="0">
                    <a:pos x="1595" y="1469"/>
                  </a:cxn>
                  <a:cxn ang="0">
                    <a:pos x="1462" y="1627"/>
                  </a:cxn>
                  <a:cxn ang="0">
                    <a:pos x="1347" y="1710"/>
                  </a:cxn>
                  <a:cxn ang="0">
                    <a:pos x="1290" y="1825"/>
                  </a:cxn>
                  <a:cxn ang="0">
                    <a:pos x="1228" y="1949"/>
                  </a:cxn>
                  <a:cxn ang="0">
                    <a:pos x="1179" y="1883"/>
                  </a:cxn>
                  <a:cxn ang="0">
                    <a:pos x="1195" y="1684"/>
                  </a:cxn>
                  <a:cxn ang="0">
                    <a:pos x="1240" y="1463"/>
                  </a:cxn>
                  <a:cxn ang="0">
                    <a:pos x="1105" y="1128"/>
                  </a:cxn>
                  <a:cxn ang="0">
                    <a:pos x="1076" y="1000"/>
                  </a:cxn>
                  <a:cxn ang="0">
                    <a:pos x="918" y="889"/>
                  </a:cxn>
                  <a:cxn ang="0">
                    <a:pos x="745" y="732"/>
                  </a:cxn>
                  <a:cxn ang="0">
                    <a:pos x="713" y="755"/>
                  </a:cxn>
                  <a:cxn ang="0">
                    <a:pos x="583" y="581"/>
                  </a:cxn>
                  <a:cxn ang="0">
                    <a:pos x="475" y="311"/>
                  </a:cxn>
                  <a:cxn ang="0">
                    <a:pos x="372" y="234"/>
                  </a:cxn>
                  <a:cxn ang="0">
                    <a:pos x="196" y="222"/>
                  </a:cxn>
                  <a:cxn ang="0">
                    <a:pos x="77" y="302"/>
                  </a:cxn>
                  <a:cxn ang="0">
                    <a:pos x="90" y="241"/>
                  </a:cxn>
                  <a:cxn ang="0">
                    <a:pos x="89" y="162"/>
                  </a:cxn>
                  <a:cxn ang="0">
                    <a:pos x="71" y="115"/>
                  </a:cxn>
                  <a:cxn ang="0">
                    <a:pos x="129" y="54"/>
                  </a:cxn>
                  <a:cxn ang="0">
                    <a:pos x="343" y="74"/>
                  </a:cxn>
                  <a:cxn ang="0">
                    <a:pos x="516" y="63"/>
                  </a:cxn>
                  <a:cxn ang="0">
                    <a:pos x="636" y="59"/>
                  </a:cxn>
                  <a:cxn ang="0">
                    <a:pos x="603" y="6"/>
                  </a:cxn>
                </a:cxnLst>
                <a:rect l="0" t="0" r="r" b="b"/>
                <a:pathLst>
                  <a:path w="1693" h="1958">
                    <a:moveTo>
                      <a:pt x="1142" y="450"/>
                    </a:moveTo>
                    <a:lnTo>
                      <a:pt x="1139" y="451"/>
                    </a:lnTo>
                    <a:lnTo>
                      <a:pt x="1127" y="463"/>
                    </a:lnTo>
                    <a:lnTo>
                      <a:pt x="1121" y="470"/>
                    </a:lnTo>
                    <a:lnTo>
                      <a:pt x="1117" y="476"/>
                    </a:lnTo>
                    <a:lnTo>
                      <a:pt x="1116" y="478"/>
                    </a:lnTo>
                    <a:lnTo>
                      <a:pt x="1115" y="478"/>
                    </a:lnTo>
                    <a:lnTo>
                      <a:pt x="1113" y="480"/>
                    </a:lnTo>
                    <a:lnTo>
                      <a:pt x="1111" y="481"/>
                    </a:lnTo>
                    <a:lnTo>
                      <a:pt x="1106" y="482"/>
                    </a:lnTo>
                    <a:lnTo>
                      <a:pt x="1102" y="485"/>
                    </a:lnTo>
                    <a:lnTo>
                      <a:pt x="1100" y="487"/>
                    </a:lnTo>
                    <a:lnTo>
                      <a:pt x="1093" y="493"/>
                    </a:lnTo>
                    <a:lnTo>
                      <a:pt x="1091" y="493"/>
                    </a:lnTo>
                    <a:lnTo>
                      <a:pt x="1091" y="495"/>
                    </a:lnTo>
                    <a:lnTo>
                      <a:pt x="1094" y="500"/>
                    </a:lnTo>
                    <a:lnTo>
                      <a:pt x="1100" y="500"/>
                    </a:lnTo>
                    <a:lnTo>
                      <a:pt x="1104" y="499"/>
                    </a:lnTo>
                    <a:lnTo>
                      <a:pt x="1106" y="497"/>
                    </a:lnTo>
                    <a:lnTo>
                      <a:pt x="1111" y="495"/>
                    </a:lnTo>
                    <a:lnTo>
                      <a:pt x="1113" y="492"/>
                    </a:lnTo>
                    <a:lnTo>
                      <a:pt x="1121" y="485"/>
                    </a:lnTo>
                    <a:lnTo>
                      <a:pt x="1131" y="481"/>
                    </a:lnTo>
                    <a:lnTo>
                      <a:pt x="1138" y="476"/>
                    </a:lnTo>
                    <a:lnTo>
                      <a:pt x="1142" y="471"/>
                    </a:lnTo>
                    <a:lnTo>
                      <a:pt x="1147" y="469"/>
                    </a:lnTo>
                    <a:lnTo>
                      <a:pt x="1152" y="467"/>
                    </a:lnTo>
                    <a:lnTo>
                      <a:pt x="1157" y="465"/>
                    </a:lnTo>
                    <a:lnTo>
                      <a:pt x="1165" y="462"/>
                    </a:lnTo>
                    <a:lnTo>
                      <a:pt x="1171" y="459"/>
                    </a:lnTo>
                    <a:lnTo>
                      <a:pt x="1172" y="456"/>
                    </a:lnTo>
                    <a:lnTo>
                      <a:pt x="1173" y="455"/>
                    </a:lnTo>
                    <a:lnTo>
                      <a:pt x="1172" y="452"/>
                    </a:lnTo>
                    <a:lnTo>
                      <a:pt x="1167" y="450"/>
                    </a:lnTo>
                    <a:lnTo>
                      <a:pt x="1142" y="450"/>
                    </a:lnTo>
                    <a:close/>
                    <a:moveTo>
                      <a:pt x="1053" y="415"/>
                    </a:moveTo>
                    <a:lnTo>
                      <a:pt x="1044" y="418"/>
                    </a:lnTo>
                    <a:lnTo>
                      <a:pt x="1034" y="422"/>
                    </a:lnTo>
                    <a:lnTo>
                      <a:pt x="1027" y="430"/>
                    </a:lnTo>
                    <a:lnTo>
                      <a:pt x="1026" y="440"/>
                    </a:lnTo>
                    <a:lnTo>
                      <a:pt x="1026" y="489"/>
                    </a:lnTo>
                    <a:lnTo>
                      <a:pt x="1028" y="495"/>
                    </a:lnTo>
                    <a:lnTo>
                      <a:pt x="1033" y="497"/>
                    </a:lnTo>
                    <a:lnTo>
                      <a:pt x="1035" y="497"/>
                    </a:lnTo>
                    <a:lnTo>
                      <a:pt x="1041" y="495"/>
                    </a:lnTo>
                    <a:lnTo>
                      <a:pt x="1042" y="492"/>
                    </a:lnTo>
                    <a:lnTo>
                      <a:pt x="1042" y="477"/>
                    </a:lnTo>
                    <a:lnTo>
                      <a:pt x="1041" y="470"/>
                    </a:lnTo>
                    <a:lnTo>
                      <a:pt x="1044" y="451"/>
                    </a:lnTo>
                    <a:lnTo>
                      <a:pt x="1046" y="445"/>
                    </a:lnTo>
                    <a:lnTo>
                      <a:pt x="1056" y="436"/>
                    </a:lnTo>
                    <a:lnTo>
                      <a:pt x="1059" y="432"/>
                    </a:lnTo>
                    <a:lnTo>
                      <a:pt x="1067" y="429"/>
                    </a:lnTo>
                    <a:lnTo>
                      <a:pt x="1072" y="429"/>
                    </a:lnTo>
                    <a:lnTo>
                      <a:pt x="1076" y="430"/>
                    </a:lnTo>
                    <a:lnTo>
                      <a:pt x="1082" y="436"/>
                    </a:lnTo>
                    <a:lnTo>
                      <a:pt x="1085" y="440"/>
                    </a:lnTo>
                    <a:lnTo>
                      <a:pt x="1086" y="445"/>
                    </a:lnTo>
                    <a:lnTo>
                      <a:pt x="1086" y="460"/>
                    </a:lnTo>
                    <a:lnTo>
                      <a:pt x="1087" y="470"/>
                    </a:lnTo>
                    <a:lnTo>
                      <a:pt x="1091" y="473"/>
                    </a:lnTo>
                    <a:lnTo>
                      <a:pt x="1094" y="473"/>
                    </a:lnTo>
                    <a:lnTo>
                      <a:pt x="1097" y="470"/>
                    </a:lnTo>
                    <a:lnTo>
                      <a:pt x="1101" y="469"/>
                    </a:lnTo>
                    <a:lnTo>
                      <a:pt x="1104" y="466"/>
                    </a:lnTo>
                    <a:lnTo>
                      <a:pt x="1105" y="463"/>
                    </a:lnTo>
                    <a:lnTo>
                      <a:pt x="1106" y="459"/>
                    </a:lnTo>
                    <a:lnTo>
                      <a:pt x="1105" y="456"/>
                    </a:lnTo>
                    <a:lnTo>
                      <a:pt x="1104" y="450"/>
                    </a:lnTo>
                    <a:lnTo>
                      <a:pt x="1104" y="441"/>
                    </a:lnTo>
                    <a:lnTo>
                      <a:pt x="1105" y="434"/>
                    </a:lnTo>
                    <a:lnTo>
                      <a:pt x="1108" y="430"/>
                    </a:lnTo>
                    <a:lnTo>
                      <a:pt x="1108" y="436"/>
                    </a:lnTo>
                    <a:lnTo>
                      <a:pt x="1111" y="440"/>
                    </a:lnTo>
                    <a:lnTo>
                      <a:pt x="1112" y="443"/>
                    </a:lnTo>
                    <a:lnTo>
                      <a:pt x="1116" y="444"/>
                    </a:lnTo>
                    <a:lnTo>
                      <a:pt x="1119" y="445"/>
                    </a:lnTo>
                    <a:lnTo>
                      <a:pt x="1121" y="445"/>
                    </a:lnTo>
                    <a:lnTo>
                      <a:pt x="1123" y="443"/>
                    </a:lnTo>
                    <a:lnTo>
                      <a:pt x="1121" y="437"/>
                    </a:lnTo>
                    <a:lnTo>
                      <a:pt x="1117" y="429"/>
                    </a:lnTo>
                    <a:lnTo>
                      <a:pt x="1113" y="423"/>
                    </a:lnTo>
                    <a:lnTo>
                      <a:pt x="1109" y="421"/>
                    </a:lnTo>
                    <a:lnTo>
                      <a:pt x="1100" y="419"/>
                    </a:lnTo>
                    <a:lnTo>
                      <a:pt x="1089" y="419"/>
                    </a:lnTo>
                    <a:lnTo>
                      <a:pt x="1083" y="421"/>
                    </a:lnTo>
                    <a:lnTo>
                      <a:pt x="1079" y="421"/>
                    </a:lnTo>
                    <a:lnTo>
                      <a:pt x="1069" y="418"/>
                    </a:lnTo>
                    <a:lnTo>
                      <a:pt x="1061" y="415"/>
                    </a:lnTo>
                    <a:lnTo>
                      <a:pt x="1053" y="415"/>
                    </a:lnTo>
                    <a:close/>
                    <a:moveTo>
                      <a:pt x="1030" y="367"/>
                    </a:moveTo>
                    <a:lnTo>
                      <a:pt x="1024" y="370"/>
                    </a:lnTo>
                    <a:lnTo>
                      <a:pt x="1000" y="386"/>
                    </a:lnTo>
                    <a:lnTo>
                      <a:pt x="989" y="389"/>
                    </a:lnTo>
                    <a:lnTo>
                      <a:pt x="983" y="392"/>
                    </a:lnTo>
                    <a:lnTo>
                      <a:pt x="982" y="393"/>
                    </a:lnTo>
                    <a:lnTo>
                      <a:pt x="981" y="396"/>
                    </a:lnTo>
                    <a:lnTo>
                      <a:pt x="981" y="403"/>
                    </a:lnTo>
                    <a:lnTo>
                      <a:pt x="986" y="406"/>
                    </a:lnTo>
                    <a:lnTo>
                      <a:pt x="996" y="406"/>
                    </a:lnTo>
                    <a:lnTo>
                      <a:pt x="1009" y="399"/>
                    </a:lnTo>
                    <a:lnTo>
                      <a:pt x="1015" y="397"/>
                    </a:lnTo>
                    <a:lnTo>
                      <a:pt x="1019" y="396"/>
                    </a:lnTo>
                    <a:lnTo>
                      <a:pt x="1020" y="396"/>
                    </a:lnTo>
                    <a:lnTo>
                      <a:pt x="1022" y="397"/>
                    </a:lnTo>
                    <a:lnTo>
                      <a:pt x="1022" y="399"/>
                    </a:lnTo>
                    <a:lnTo>
                      <a:pt x="1024" y="402"/>
                    </a:lnTo>
                    <a:lnTo>
                      <a:pt x="1027" y="403"/>
                    </a:lnTo>
                    <a:lnTo>
                      <a:pt x="1031" y="403"/>
                    </a:lnTo>
                    <a:lnTo>
                      <a:pt x="1050" y="406"/>
                    </a:lnTo>
                    <a:lnTo>
                      <a:pt x="1056" y="406"/>
                    </a:lnTo>
                    <a:lnTo>
                      <a:pt x="1059" y="403"/>
                    </a:lnTo>
                    <a:lnTo>
                      <a:pt x="1061" y="397"/>
                    </a:lnTo>
                    <a:lnTo>
                      <a:pt x="1063" y="396"/>
                    </a:lnTo>
                    <a:lnTo>
                      <a:pt x="1064" y="393"/>
                    </a:lnTo>
                    <a:lnTo>
                      <a:pt x="1064" y="391"/>
                    </a:lnTo>
                    <a:lnTo>
                      <a:pt x="1061" y="388"/>
                    </a:lnTo>
                    <a:lnTo>
                      <a:pt x="1052" y="384"/>
                    </a:lnTo>
                    <a:lnTo>
                      <a:pt x="1042" y="377"/>
                    </a:lnTo>
                    <a:lnTo>
                      <a:pt x="1035" y="370"/>
                    </a:lnTo>
                    <a:lnTo>
                      <a:pt x="1030" y="367"/>
                    </a:lnTo>
                    <a:close/>
                    <a:moveTo>
                      <a:pt x="538" y="358"/>
                    </a:moveTo>
                    <a:lnTo>
                      <a:pt x="536" y="360"/>
                    </a:lnTo>
                    <a:lnTo>
                      <a:pt x="538" y="362"/>
                    </a:lnTo>
                    <a:lnTo>
                      <a:pt x="540" y="367"/>
                    </a:lnTo>
                    <a:lnTo>
                      <a:pt x="543" y="370"/>
                    </a:lnTo>
                    <a:lnTo>
                      <a:pt x="544" y="373"/>
                    </a:lnTo>
                    <a:lnTo>
                      <a:pt x="549" y="377"/>
                    </a:lnTo>
                    <a:lnTo>
                      <a:pt x="557" y="381"/>
                    </a:lnTo>
                    <a:lnTo>
                      <a:pt x="561" y="382"/>
                    </a:lnTo>
                    <a:lnTo>
                      <a:pt x="564" y="384"/>
                    </a:lnTo>
                    <a:lnTo>
                      <a:pt x="565" y="385"/>
                    </a:lnTo>
                    <a:lnTo>
                      <a:pt x="566" y="388"/>
                    </a:lnTo>
                    <a:lnTo>
                      <a:pt x="566" y="391"/>
                    </a:lnTo>
                    <a:lnTo>
                      <a:pt x="568" y="395"/>
                    </a:lnTo>
                    <a:lnTo>
                      <a:pt x="568" y="399"/>
                    </a:lnTo>
                    <a:lnTo>
                      <a:pt x="570" y="402"/>
                    </a:lnTo>
                    <a:lnTo>
                      <a:pt x="573" y="407"/>
                    </a:lnTo>
                    <a:lnTo>
                      <a:pt x="576" y="407"/>
                    </a:lnTo>
                    <a:lnTo>
                      <a:pt x="579" y="404"/>
                    </a:lnTo>
                    <a:lnTo>
                      <a:pt x="580" y="400"/>
                    </a:lnTo>
                    <a:lnTo>
                      <a:pt x="580" y="397"/>
                    </a:lnTo>
                    <a:lnTo>
                      <a:pt x="579" y="393"/>
                    </a:lnTo>
                    <a:lnTo>
                      <a:pt x="576" y="388"/>
                    </a:lnTo>
                    <a:lnTo>
                      <a:pt x="564" y="376"/>
                    </a:lnTo>
                    <a:lnTo>
                      <a:pt x="557" y="370"/>
                    </a:lnTo>
                    <a:lnTo>
                      <a:pt x="553" y="367"/>
                    </a:lnTo>
                    <a:lnTo>
                      <a:pt x="551" y="367"/>
                    </a:lnTo>
                    <a:lnTo>
                      <a:pt x="549" y="365"/>
                    </a:lnTo>
                    <a:lnTo>
                      <a:pt x="546" y="363"/>
                    </a:lnTo>
                    <a:lnTo>
                      <a:pt x="544" y="360"/>
                    </a:lnTo>
                    <a:lnTo>
                      <a:pt x="542" y="359"/>
                    </a:lnTo>
                    <a:lnTo>
                      <a:pt x="540" y="358"/>
                    </a:lnTo>
                    <a:lnTo>
                      <a:pt x="538" y="358"/>
                    </a:lnTo>
                    <a:close/>
                    <a:moveTo>
                      <a:pt x="633" y="0"/>
                    </a:moveTo>
                    <a:lnTo>
                      <a:pt x="646" y="0"/>
                    </a:lnTo>
                    <a:lnTo>
                      <a:pt x="650" y="1"/>
                    </a:lnTo>
                    <a:lnTo>
                      <a:pt x="651" y="3"/>
                    </a:lnTo>
                    <a:lnTo>
                      <a:pt x="652" y="3"/>
                    </a:lnTo>
                    <a:lnTo>
                      <a:pt x="652" y="4"/>
                    </a:lnTo>
                    <a:lnTo>
                      <a:pt x="654" y="6"/>
                    </a:lnTo>
                    <a:lnTo>
                      <a:pt x="655" y="8"/>
                    </a:lnTo>
                    <a:lnTo>
                      <a:pt x="666" y="14"/>
                    </a:lnTo>
                    <a:lnTo>
                      <a:pt x="673" y="18"/>
                    </a:lnTo>
                    <a:lnTo>
                      <a:pt x="684" y="22"/>
                    </a:lnTo>
                    <a:lnTo>
                      <a:pt x="688" y="23"/>
                    </a:lnTo>
                    <a:lnTo>
                      <a:pt x="691" y="26"/>
                    </a:lnTo>
                    <a:lnTo>
                      <a:pt x="692" y="26"/>
                    </a:lnTo>
                    <a:lnTo>
                      <a:pt x="693" y="28"/>
                    </a:lnTo>
                    <a:lnTo>
                      <a:pt x="695" y="28"/>
                    </a:lnTo>
                    <a:lnTo>
                      <a:pt x="696" y="29"/>
                    </a:lnTo>
                    <a:lnTo>
                      <a:pt x="703" y="29"/>
                    </a:lnTo>
                    <a:lnTo>
                      <a:pt x="732" y="25"/>
                    </a:lnTo>
                    <a:lnTo>
                      <a:pt x="741" y="25"/>
                    </a:lnTo>
                    <a:lnTo>
                      <a:pt x="750" y="26"/>
                    </a:lnTo>
                    <a:lnTo>
                      <a:pt x="756" y="30"/>
                    </a:lnTo>
                    <a:lnTo>
                      <a:pt x="760" y="38"/>
                    </a:lnTo>
                    <a:lnTo>
                      <a:pt x="763" y="47"/>
                    </a:lnTo>
                    <a:lnTo>
                      <a:pt x="767" y="54"/>
                    </a:lnTo>
                    <a:lnTo>
                      <a:pt x="770" y="54"/>
                    </a:lnTo>
                    <a:lnTo>
                      <a:pt x="770" y="51"/>
                    </a:lnTo>
                    <a:lnTo>
                      <a:pt x="769" y="43"/>
                    </a:lnTo>
                    <a:lnTo>
                      <a:pt x="766" y="34"/>
                    </a:lnTo>
                    <a:lnTo>
                      <a:pt x="763" y="21"/>
                    </a:lnTo>
                    <a:lnTo>
                      <a:pt x="765" y="17"/>
                    </a:lnTo>
                    <a:lnTo>
                      <a:pt x="769" y="15"/>
                    </a:lnTo>
                    <a:lnTo>
                      <a:pt x="776" y="17"/>
                    </a:lnTo>
                    <a:lnTo>
                      <a:pt x="781" y="18"/>
                    </a:lnTo>
                    <a:lnTo>
                      <a:pt x="788" y="19"/>
                    </a:lnTo>
                    <a:lnTo>
                      <a:pt x="796" y="19"/>
                    </a:lnTo>
                    <a:lnTo>
                      <a:pt x="803" y="18"/>
                    </a:lnTo>
                    <a:lnTo>
                      <a:pt x="808" y="18"/>
                    </a:lnTo>
                    <a:lnTo>
                      <a:pt x="811" y="21"/>
                    </a:lnTo>
                    <a:lnTo>
                      <a:pt x="810" y="25"/>
                    </a:lnTo>
                    <a:lnTo>
                      <a:pt x="804" y="36"/>
                    </a:lnTo>
                    <a:lnTo>
                      <a:pt x="807" y="44"/>
                    </a:lnTo>
                    <a:lnTo>
                      <a:pt x="815" y="54"/>
                    </a:lnTo>
                    <a:lnTo>
                      <a:pt x="823" y="59"/>
                    </a:lnTo>
                    <a:lnTo>
                      <a:pt x="832" y="60"/>
                    </a:lnTo>
                    <a:lnTo>
                      <a:pt x="837" y="60"/>
                    </a:lnTo>
                    <a:lnTo>
                      <a:pt x="841" y="62"/>
                    </a:lnTo>
                    <a:lnTo>
                      <a:pt x="844" y="62"/>
                    </a:lnTo>
                    <a:lnTo>
                      <a:pt x="849" y="65"/>
                    </a:lnTo>
                    <a:lnTo>
                      <a:pt x="852" y="67"/>
                    </a:lnTo>
                    <a:lnTo>
                      <a:pt x="852" y="73"/>
                    </a:lnTo>
                    <a:lnTo>
                      <a:pt x="851" y="77"/>
                    </a:lnTo>
                    <a:lnTo>
                      <a:pt x="844" y="84"/>
                    </a:lnTo>
                    <a:lnTo>
                      <a:pt x="836" y="86"/>
                    </a:lnTo>
                    <a:lnTo>
                      <a:pt x="826" y="89"/>
                    </a:lnTo>
                    <a:lnTo>
                      <a:pt x="808" y="89"/>
                    </a:lnTo>
                    <a:lnTo>
                      <a:pt x="804" y="91"/>
                    </a:lnTo>
                    <a:lnTo>
                      <a:pt x="801" y="92"/>
                    </a:lnTo>
                    <a:lnTo>
                      <a:pt x="797" y="93"/>
                    </a:lnTo>
                    <a:lnTo>
                      <a:pt x="795" y="99"/>
                    </a:lnTo>
                    <a:lnTo>
                      <a:pt x="795" y="102"/>
                    </a:lnTo>
                    <a:lnTo>
                      <a:pt x="800" y="106"/>
                    </a:lnTo>
                    <a:lnTo>
                      <a:pt x="808" y="107"/>
                    </a:lnTo>
                    <a:lnTo>
                      <a:pt x="818" y="106"/>
                    </a:lnTo>
                    <a:lnTo>
                      <a:pt x="837" y="106"/>
                    </a:lnTo>
                    <a:lnTo>
                      <a:pt x="849" y="107"/>
                    </a:lnTo>
                    <a:lnTo>
                      <a:pt x="877" y="107"/>
                    </a:lnTo>
                    <a:lnTo>
                      <a:pt x="885" y="106"/>
                    </a:lnTo>
                    <a:lnTo>
                      <a:pt x="890" y="100"/>
                    </a:lnTo>
                    <a:lnTo>
                      <a:pt x="892" y="93"/>
                    </a:lnTo>
                    <a:lnTo>
                      <a:pt x="889" y="86"/>
                    </a:lnTo>
                    <a:lnTo>
                      <a:pt x="882" y="82"/>
                    </a:lnTo>
                    <a:lnTo>
                      <a:pt x="877" y="80"/>
                    </a:lnTo>
                    <a:lnTo>
                      <a:pt x="877" y="78"/>
                    </a:lnTo>
                    <a:lnTo>
                      <a:pt x="878" y="75"/>
                    </a:lnTo>
                    <a:lnTo>
                      <a:pt x="879" y="74"/>
                    </a:lnTo>
                    <a:lnTo>
                      <a:pt x="905" y="74"/>
                    </a:lnTo>
                    <a:lnTo>
                      <a:pt x="908" y="73"/>
                    </a:lnTo>
                    <a:lnTo>
                      <a:pt x="910" y="73"/>
                    </a:lnTo>
                    <a:lnTo>
                      <a:pt x="910" y="80"/>
                    </a:lnTo>
                    <a:lnTo>
                      <a:pt x="911" y="88"/>
                    </a:lnTo>
                    <a:lnTo>
                      <a:pt x="911" y="102"/>
                    </a:lnTo>
                    <a:lnTo>
                      <a:pt x="912" y="106"/>
                    </a:lnTo>
                    <a:lnTo>
                      <a:pt x="914" y="108"/>
                    </a:lnTo>
                    <a:lnTo>
                      <a:pt x="916" y="111"/>
                    </a:lnTo>
                    <a:lnTo>
                      <a:pt x="922" y="111"/>
                    </a:lnTo>
                    <a:lnTo>
                      <a:pt x="925" y="110"/>
                    </a:lnTo>
                    <a:lnTo>
                      <a:pt x="927" y="107"/>
                    </a:lnTo>
                    <a:lnTo>
                      <a:pt x="929" y="104"/>
                    </a:lnTo>
                    <a:lnTo>
                      <a:pt x="933" y="100"/>
                    </a:lnTo>
                    <a:lnTo>
                      <a:pt x="935" y="99"/>
                    </a:lnTo>
                    <a:lnTo>
                      <a:pt x="940" y="96"/>
                    </a:lnTo>
                    <a:lnTo>
                      <a:pt x="941" y="89"/>
                    </a:lnTo>
                    <a:lnTo>
                      <a:pt x="940" y="80"/>
                    </a:lnTo>
                    <a:lnTo>
                      <a:pt x="937" y="71"/>
                    </a:lnTo>
                    <a:lnTo>
                      <a:pt x="931" y="58"/>
                    </a:lnTo>
                    <a:lnTo>
                      <a:pt x="930" y="47"/>
                    </a:lnTo>
                    <a:lnTo>
                      <a:pt x="931" y="44"/>
                    </a:lnTo>
                    <a:lnTo>
                      <a:pt x="934" y="43"/>
                    </a:lnTo>
                    <a:lnTo>
                      <a:pt x="938" y="41"/>
                    </a:lnTo>
                    <a:lnTo>
                      <a:pt x="942" y="43"/>
                    </a:lnTo>
                    <a:lnTo>
                      <a:pt x="946" y="43"/>
                    </a:lnTo>
                    <a:lnTo>
                      <a:pt x="956" y="52"/>
                    </a:lnTo>
                    <a:lnTo>
                      <a:pt x="959" y="56"/>
                    </a:lnTo>
                    <a:lnTo>
                      <a:pt x="961" y="59"/>
                    </a:lnTo>
                    <a:lnTo>
                      <a:pt x="963" y="62"/>
                    </a:lnTo>
                    <a:lnTo>
                      <a:pt x="966" y="63"/>
                    </a:lnTo>
                    <a:lnTo>
                      <a:pt x="966" y="65"/>
                    </a:lnTo>
                    <a:lnTo>
                      <a:pt x="967" y="65"/>
                    </a:lnTo>
                    <a:lnTo>
                      <a:pt x="968" y="67"/>
                    </a:lnTo>
                    <a:lnTo>
                      <a:pt x="971" y="69"/>
                    </a:lnTo>
                    <a:lnTo>
                      <a:pt x="974" y="73"/>
                    </a:lnTo>
                    <a:lnTo>
                      <a:pt x="977" y="75"/>
                    </a:lnTo>
                    <a:lnTo>
                      <a:pt x="982" y="84"/>
                    </a:lnTo>
                    <a:lnTo>
                      <a:pt x="983" y="88"/>
                    </a:lnTo>
                    <a:lnTo>
                      <a:pt x="985" y="91"/>
                    </a:lnTo>
                    <a:lnTo>
                      <a:pt x="987" y="91"/>
                    </a:lnTo>
                    <a:lnTo>
                      <a:pt x="993" y="88"/>
                    </a:lnTo>
                    <a:lnTo>
                      <a:pt x="996" y="85"/>
                    </a:lnTo>
                    <a:lnTo>
                      <a:pt x="1000" y="82"/>
                    </a:lnTo>
                    <a:lnTo>
                      <a:pt x="1002" y="81"/>
                    </a:lnTo>
                    <a:lnTo>
                      <a:pt x="1005" y="81"/>
                    </a:lnTo>
                    <a:lnTo>
                      <a:pt x="1011" y="84"/>
                    </a:lnTo>
                    <a:lnTo>
                      <a:pt x="1015" y="86"/>
                    </a:lnTo>
                    <a:lnTo>
                      <a:pt x="1018" y="92"/>
                    </a:lnTo>
                    <a:lnTo>
                      <a:pt x="1018" y="106"/>
                    </a:lnTo>
                    <a:lnTo>
                      <a:pt x="1016" y="110"/>
                    </a:lnTo>
                    <a:lnTo>
                      <a:pt x="1016" y="111"/>
                    </a:lnTo>
                    <a:lnTo>
                      <a:pt x="1020" y="111"/>
                    </a:lnTo>
                    <a:lnTo>
                      <a:pt x="1023" y="110"/>
                    </a:lnTo>
                    <a:lnTo>
                      <a:pt x="1028" y="104"/>
                    </a:lnTo>
                    <a:lnTo>
                      <a:pt x="1031" y="99"/>
                    </a:lnTo>
                    <a:lnTo>
                      <a:pt x="1034" y="96"/>
                    </a:lnTo>
                    <a:lnTo>
                      <a:pt x="1037" y="95"/>
                    </a:lnTo>
                    <a:lnTo>
                      <a:pt x="1039" y="95"/>
                    </a:lnTo>
                    <a:lnTo>
                      <a:pt x="1044" y="93"/>
                    </a:lnTo>
                    <a:lnTo>
                      <a:pt x="1046" y="92"/>
                    </a:lnTo>
                    <a:lnTo>
                      <a:pt x="1048" y="91"/>
                    </a:lnTo>
                    <a:lnTo>
                      <a:pt x="1049" y="88"/>
                    </a:lnTo>
                    <a:lnTo>
                      <a:pt x="1049" y="84"/>
                    </a:lnTo>
                    <a:lnTo>
                      <a:pt x="1050" y="80"/>
                    </a:lnTo>
                    <a:lnTo>
                      <a:pt x="1050" y="74"/>
                    </a:lnTo>
                    <a:lnTo>
                      <a:pt x="1048" y="74"/>
                    </a:lnTo>
                    <a:lnTo>
                      <a:pt x="1042" y="73"/>
                    </a:lnTo>
                    <a:lnTo>
                      <a:pt x="1033" y="71"/>
                    </a:lnTo>
                    <a:lnTo>
                      <a:pt x="1012" y="71"/>
                    </a:lnTo>
                    <a:lnTo>
                      <a:pt x="1004" y="69"/>
                    </a:lnTo>
                    <a:lnTo>
                      <a:pt x="994" y="62"/>
                    </a:lnTo>
                    <a:lnTo>
                      <a:pt x="989" y="55"/>
                    </a:lnTo>
                    <a:lnTo>
                      <a:pt x="987" y="49"/>
                    </a:lnTo>
                    <a:lnTo>
                      <a:pt x="987" y="43"/>
                    </a:lnTo>
                    <a:lnTo>
                      <a:pt x="985" y="37"/>
                    </a:lnTo>
                    <a:lnTo>
                      <a:pt x="985" y="32"/>
                    </a:lnTo>
                    <a:lnTo>
                      <a:pt x="989" y="28"/>
                    </a:lnTo>
                    <a:lnTo>
                      <a:pt x="997" y="23"/>
                    </a:lnTo>
                    <a:lnTo>
                      <a:pt x="1016" y="15"/>
                    </a:lnTo>
                    <a:lnTo>
                      <a:pt x="1024" y="12"/>
                    </a:lnTo>
                    <a:lnTo>
                      <a:pt x="1031" y="12"/>
                    </a:lnTo>
                    <a:lnTo>
                      <a:pt x="1037" y="15"/>
                    </a:lnTo>
                    <a:lnTo>
                      <a:pt x="1041" y="22"/>
                    </a:lnTo>
                    <a:lnTo>
                      <a:pt x="1041" y="32"/>
                    </a:lnTo>
                    <a:lnTo>
                      <a:pt x="1039" y="38"/>
                    </a:lnTo>
                    <a:lnTo>
                      <a:pt x="1038" y="43"/>
                    </a:lnTo>
                    <a:lnTo>
                      <a:pt x="1038" y="47"/>
                    </a:lnTo>
                    <a:lnTo>
                      <a:pt x="1042" y="47"/>
                    </a:lnTo>
                    <a:lnTo>
                      <a:pt x="1045" y="45"/>
                    </a:lnTo>
                    <a:lnTo>
                      <a:pt x="1050" y="44"/>
                    </a:lnTo>
                    <a:lnTo>
                      <a:pt x="1054" y="43"/>
                    </a:lnTo>
                    <a:lnTo>
                      <a:pt x="1057" y="40"/>
                    </a:lnTo>
                    <a:lnTo>
                      <a:pt x="1059" y="37"/>
                    </a:lnTo>
                    <a:lnTo>
                      <a:pt x="1057" y="34"/>
                    </a:lnTo>
                    <a:lnTo>
                      <a:pt x="1057" y="32"/>
                    </a:lnTo>
                    <a:lnTo>
                      <a:pt x="1056" y="29"/>
                    </a:lnTo>
                    <a:lnTo>
                      <a:pt x="1056" y="25"/>
                    </a:lnTo>
                    <a:lnTo>
                      <a:pt x="1057" y="23"/>
                    </a:lnTo>
                    <a:lnTo>
                      <a:pt x="1065" y="22"/>
                    </a:lnTo>
                    <a:lnTo>
                      <a:pt x="1085" y="19"/>
                    </a:lnTo>
                    <a:lnTo>
                      <a:pt x="1098" y="19"/>
                    </a:lnTo>
                    <a:lnTo>
                      <a:pt x="1109" y="18"/>
                    </a:lnTo>
                    <a:lnTo>
                      <a:pt x="1134" y="15"/>
                    </a:lnTo>
                    <a:lnTo>
                      <a:pt x="1142" y="15"/>
                    </a:lnTo>
                    <a:lnTo>
                      <a:pt x="1152" y="18"/>
                    </a:lnTo>
                    <a:lnTo>
                      <a:pt x="1162" y="23"/>
                    </a:lnTo>
                    <a:lnTo>
                      <a:pt x="1173" y="30"/>
                    </a:lnTo>
                    <a:lnTo>
                      <a:pt x="1183" y="36"/>
                    </a:lnTo>
                    <a:lnTo>
                      <a:pt x="1195" y="41"/>
                    </a:lnTo>
                    <a:lnTo>
                      <a:pt x="1208" y="45"/>
                    </a:lnTo>
                    <a:lnTo>
                      <a:pt x="1216" y="49"/>
                    </a:lnTo>
                    <a:lnTo>
                      <a:pt x="1223" y="52"/>
                    </a:lnTo>
                    <a:lnTo>
                      <a:pt x="1232" y="55"/>
                    </a:lnTo>
                    <a:lnTo>
                      <a:pt x="1244" y="58"/>
                    </a:lnTo>
                    <a:lnTo>
                      <a:pt x="1257" y="59"/>
                    </a:lnTo>
                    <a:lnTo>
                      <a:pt x="1266" y="62"/>
                    </a:lnTo>
                    <a:lnTo>
                      <a:pt x="1272" y="62"/>
                    </a:lnTo>
                    <a:lnTo>
                      <a:pt x="1275" y="66"/>
                    </a:lnTo>
                    <a:lnTo>
                      <a:pt x="1276" y="73"/>
                    </a:lnTo>
                    <a:lnTo>
                      <a:pt x="1277" y="82"/>
                    </a:lnTo>
                    <a:lnTo>
                      <a:pt x="1280" y="92"/>
                    </a:lnTo>
                    <a:lnTo>
                      <a:pt x="1281" y="96"/>
                    </a:lnTo>
                    <a:lnTo>
                      <a:pt x="1287" y="99"/>
                    </a:lnTo>
                    <a:lnTo>
                      <a:pt x="1290" y="99"/>
                    </a:lnTo>
                    <a:lnTo>
                      <a:pt x="1294" y="97"/>
                    </a:lnTo>
                    <a:lnTo>
                      <a:pt x="1296" y="97"/>
                    </a:lnTo>
                    <a:lnTo>
                      <a:pt x="1299" y="96"/>
                    </a:lnTo>
                    <a:lnTo>
                      <a:pt x="1301" y="96"/>
                    </a:lnTo>
                    <a:lnTo>
                      <a:pt x="1305" y="97"/>
                    </a:lnTo>
                    <a:lnTo>
                      <a:pt x="1318" y="106"/>
                    </a:lnTo>
                    <a:lnTo>
                      <a:pt x="1324" y="111"/>
                    </a:lnTo>
                    <a:lnTo>
                      <a:pt x="1329" y="114"/>
                    </a:lnTo>
                    <a:lnTo>
                      <a:pt x="1339" y="118"/>
                    </a:lnTo>
                    <a:lnTo>
                      <a:pt x="1350" y="119"/>
                    </a:lnTo>
                    <a:lnTo>
                      <a:pt x="1358" y="122"/>
                    </a:lnTo>
                    <a:lnTo>
                      <a:pt x="1361" y="122"/>
                    </a:lnTo>
                    <a:lnTo>
                      <a:pt x="1361" y="123"/>
                    </a:lnTo>
                    <a:lnTo>
                      <a:pt x="1359" y="125"/>
                    </a:lnTo>
                    <a:lnTo>
                      <a:pt x="1358" y="128"/>
                    </a:lnTo>
                    <a:lnTo>
                      <a:pt x="1355" y="130"/>
                    </a:lnTo>
                    <a:lnTo>
                      <a:pt x="1354" y="133"/>
                    </a:lnTo>
                    <a:lnTo>
                      <a:pt x="1347" y="140"/>
                    </a:lnTo>
                    <a:lnTo>
                      <a:pt x="1343" y="143"/>
                    </a:lnTo>
                    <a:lnTo>
                      <a:pt x="1337" y="145"/>
                    </a:lnTo>
                    <a:lnTo>
                      <a:pt x="1333" y="149"/>
                    </a:lnTo>
                    <a:lnTo>
                      <a:pt x="1327" y="151"/>
                    </a:lnTo>
                    <a:lnTo>
                      <a:pt x="1318" y="147"/>
                    </a:lnTo>
                    <a:lnTo>
                      <a:pt x="1310" y="141"/>
                    </a:lnTo>
                    <a:lnTo>
                      <a:pt x="1303" y="137"/>
                    </a:lnTo>
                    <a:lnTo>
                      <a:pt x="1295" y="134"/>
                    </a:lnTo>
                    <a:lnTo>
                      <a:pt x="1288" y="133"/>
                    </a:lnTo>
                    <a:lnTo>
                      <a:pt x="1283" y="134"/>
                    </a:lnTo>
                    <a:lnTo>
                      <a:pt x="1281" y="136"/>
                    </a:lnTo>
                    <a:lnTo>
                      <a:pt x="1281" y="137"/>
                    </a:lnTo>
                    <a:lnTo>
                      <a:pt x="1283" y="140"/>
                    </a:lnTo>
                    <a:lnTo>
                      <a:pt x="1283" y="143"/>
                    </a:lnTo>
                    <a:lnTo>
                      <a:pt x="1284" y="145"/>
                    </a:lnTo>
                    <a:lnTo>
                      <a:pt x="1290" y="149"/>
                    </a:lnTo>
                    <a:lnTo>
                      <a:pt x="1299" y="155"/>
                    </a:lnTo>
                    <a:lnTo>
                      <a:pt x="1309" y="162"/>
                    </a:lnTo>
                    <a:lnTo>
                      <a:pt x="1314" y="170"/>
                    </a:lnTo>
                    <a:lnTo>
                      <a:pt x="1317" y="178"/>
                    </a:lnTo>
                    <a:lnTo>
                      <a:pt x="1317" y="191"/>
                    </a:lnTo>
                    <a:lnTo>
                      <a:pt x="1316" y="191"/>
                    </a:lnTo>
                    <a:lnTo>
                      <a:pt x="1307" y="186"/>
                    </a:lnTo>
                    <a:lnTo>
                      <a:pt x="1305" y="184"/>
                    </a:lnTo>
                    <a:lnTo>
                      <a:pt x="1302" y="182"/>
                    </a:lnTo>
                    <a:lnTo>
                      <a:pt x="1298" y="181"/>
                    </a:lnTo>
                    <a:lnTo>
                      <a:pt x="1291" y="181"/>
                    </a:lnTo>
                    <a:lnTo>
                      <a:pt x="1287" y="185"/>
                    </a:lnTo>
                    <a:lnTo>
                      <a:pt x="1287" y="186"/>
                    </a:lnTo>
                    <a:lnTo>
                      <a:pt x="1286" y="189"/>
                    </a:lnTo>
                    <a:lnTo>
                      <a:pt x="1286" y="191"/>
                    </a:lnTo>
                    <a:lnTo>
                      <a:pt x="1281" y="191"/>
                    </a:lnTo>
                    <a:lnTo>
                      <a:pt x="1277" y="189"/>
                    </a:lnTo>
                    <a:lnTo>
                      <a:pt x="1261" y="189"/>
                    </a:lnTo>
                    <a:lnTo>
                      <a:pt x="1261" y="188"/>
                    </a:lnTo>
                    <a:lnTo>
                      <a:pt x="1258" y="185"/>
                    </a:lnTo>
                    <a:lnTo>
                      <a:pt x="1257" y="182"/>
                    </a:lnTo>
                    <a:lnTo>
                      <a:pt x="1253" y="180"/>
                    </a:lnTo>
                    <a:lnTo>
                      <a:pt x="1250" y="177"/>
                    </a:lnTo>
                    <a:lnTo>
                      <a:pt x="1244" y="177"/>
                    </a:lnTo>
                    <a:lnTo>
                      <a:pt x="1242" y="180"/>
                    </a:lnTo>
                    <a:lnTo>
                      <a:pt x="1242" y="181"/>
                    </a:lnTo>
                    <a:lnTo>
                      <a:pt x="1240" y="182"/>
                    </a:lnTo>
                    <a:lnTo>
                      <a:pt x="1239" y="182"/>
                    </a:lnTo>
                    <a:lnTo>
                      <a:pt x="1235" y="178"/>
                    </a:lnTo>
                    <a:lnTo>
                      <a:pt x="1231" y="175"/>
                    </a:lnTo>
                    <a:lnTo>
                      <a:pt x="1228" y="173"/>
                    </a:lnTo>
                    <a:lnTo>
                      <a:pt x="1225" y="171"/>
                    </a:lnTo>
                    <a:lnTo>
                      <a:pt x="1219" y="171"/>
                    </a:lnTo>
                    <a:lnTo>
                      <a:pt x="1217" y="170"/>
                    </a:lnTo>
                    <a:lnTo>
                      <a:pt x="1213" y="167"/>
                    </a:lnTo>
                    <a:lnTo>
                      <a:pt x="1208" y="162"/>
                    </a:lnTo>
                    <a:lnTo>
                      <a:pt x="1203" y="160"/>
                    </a:lnTo>
                    <a:lnTo>
                      <a:pt x="1193" y="160"/>
                    </a:lnTo>
                    <a:lnTo>
                      <a:pt x="1182" y="159"/>
                    </a:lnTo>
                    <a:lnTo>
                      <a:pt x="1169" y="158"/>
                    </a:lnTo>
                    <a:lnTo>
                      <a:pt x="1162" y="159"/>
                    </a:lnTo>
                    <a:lnTo>
                      <a:pt x="1157" y="160"/>
                    </a:lnTo>
                    <a:lnTo>
                      <a:pt x="1145" y="165"/>
                    </a:lnTo>
                    <a:lnTo>
                      <a:pt x="1141" y="163"/>
                    </a:lnTo>
                    <a:lnTo>
                      <a:pt x="1139" y="156"/>
                    </a:lnTo>
                    <a:lnTo>
                      <a:pt x="1139" y="147"/>
                    </a:lnTo>
                    <a:lnTo>
                      <a:pt x="1141" y="140"/>
                    </a:lnTo>
                    <a:lnTo>
                      <a:pt x="1145" y="136"/>
                    </a:lnTo>
                    <a:lnTo>
                      <a:pt x="1153" y="134"/>
                    </a:lnTo>
                    <a:lnTo>
                      <a:pt x="1165" y="136"/>
                    </a:lnTo>
                    <a:lnTo>
                      <a:pt x="1171" y="137"/>
                    </a:lnTo>
                    <a:lnTo>
                      <a:pt x="1177" y="137"/>
                    </a:lnTo>
                    <a:lnTo>
                      <a:pt x="1182" y="133"/>
                    </a:lnTo>
                    <a:lnTo>
                      <a:pt x="1183" y="130"/>
                    </a:lnTo>
                    <a:lnTo>
                      <a:pt x="1187" y="123"/>
                    </a:lnTo>
                    <a:lnTo>
                      <a:pt x="1194" y="118"/>
                    </a:lnTo>
                    <a:lnTo>
                      <a:pt x="1205" y="112"/>
                    </a:lnTo>
                    <a:lnTo>
                      <a:pt x="1209" y="111"/>
                    </a:lnTo>
                    <a:lnTo>
                      <a:pt x="1210" y="108"/>
                    </a:lnTo>
                    <a:lnTo>
                      <a:pt x="1212" y="107"/>
                    </a:lnTo>
                    <a:lnTo>
                      <a:pt x="1209" y="104"/>
                    </a:lnTo>
                    <a:lnTo>
                      <a:pt x="1203" y="102"/>
                    </a:lnTo>
                    <a:lnTo>
                      <a:pt x="1201" y="102"/>
                    </a:lnTo>
                    <a:lnTo>
                      <a:pt x="1199" y="100"/>
                    </a:lnTo>
                    <a:lnTo>
                      <a:pt x="1197" y="99"/>
                    </a:lnTo>
                    <a:lnTo>
                      <a:pt x="1195" y="97"/>
                    </a:lnTo>
                    <a:lnTo>
                      <a:pt x="1188" y="97"/>
                    </a:lnTo>
                    <a:lnTo>
                      <a:pt x="1187" y="100"/>
                    </a:lnTo>
                    <a:lnTo>
                      <a:pt x="1184" y="104"/>
                    </a:lnTo>
                    <a:lnTo>
                      <a:pt x="1183" y="108"/>
                    </a:lnTo>
                    <a:lnTo>
                      <a:pt x="1177" y="114"/>
                    </a:lnTo>
                    <a:lnTo>
                      <a:pt x="1176" y="117"/>
                    </a:lnTo>
                    <a:lnTo>
                      <a:pt x="1156" y="117"/>
                    </a:lnTo>
                    <a:lnTo>
                      <a:pt x="1152" y="115"/>
                    </a:lnTo>
                    <a:lnTo>
                      <a:pt x="1150" y="115"/>
                    </a:lnTo>
                    <a:lnTo>
                      <a:pt x="1149" y="114"/>
                    </a:lnTo>
                    <a:lnTo>
                      <a:pt x="1154" y="108"/>
                    </a:lnTo>
                    <a:lnTo>
                      <a:pt x="1157" y="107"/>
                    </a:lnTo>
                    <a:lnTo>
                      <a:pt x="1161" y="103"/>
                    </a:lnTo>
                    <a:lnTo>
                      <a:pt x="1164" y="96"/>
                    </a:lnTo>
                    <a:lnTo>
                      <a:pt x="1165" y="89"/>
                    </a:lnTo>
                    <a:lnTo>
                      <a:pt x="1164" y="85"/>
                    </a:lnTo>
                    <a:lnTo>
                      <a:pt x="1161" y="82"/>
                    </a:lnTo>
                    <a:lnTo>
                      <a:pt x="1158" y="81"/>
                    </a:lnTo>
                    <a:lnTo>
                      <a:pt x="1142" y="81"/>
                    </a:lnTo>
                    <a:lnTo>
                      <a:pt x="1141" y="80"/>
                    </a:lnTo>
                    <a:lnTo>
                      <a:pt x="1141" y="74"/>
                    </a:lnTo>
                    <a:lnTo>
                      <a:pt x="1139" y="73"/>
                    </a:lnTo>
                    <a:lnTo>
                      <a:pt x="1138" y="70"/>
                    </a:lnTo>
                    <a:lnTo>
                      <a:pt x="1135" y="67"/>
                    </a:lnTo>
                    <a:lnTo>
                      <a:pt x="1134" y="67"/>
                    </a:lnTo>
                    <a:lnTo>
                      <a:pt x="1132" y="69"/>
                    </a:lnTo>
                    <a:lnTo>
                      <a:pt x="1132" y="77"/>
                    </a:lnTo>
                    <a:lnTo>
                      <a:pt x="1130" y="80"/>
                    </a:lnTo>
                    <a:lnTo>
                      <a:pt x="1102" y="80"/>
                    </a:lnTo>
                    <a:lnTo>
                      <a:pt x="1100" y="81"/>
                    </a:lnTo>
                    <a:lnTo>
                      <a:pt x="1095" y="84"/>
                    </a:lnTo>
                    <a:lnTo>
                      <a:pt x="1093" y="85"/>
                    </a:lnTo>
                    <a:lnTo>
                      <a:pt x="1091" y="88"/>
                    </a:lnTo>
                    <a:lnTo>
                      <a:pt x="1090" y="89"/>
                    </a:lnTo>
                    <a:lnTo>
                      <a:pt x="1091" y="92"/>
                    </a:lnTo>
                    <a:lnTo>
                      <a:pt x="1093" y="93"/>
                    </a:lnTo>
                    <a:lnTo>
                      <a:pt x="1101" y="97"/>
                    </a:lnTo>
                    <a:lnTo>
                      <a:pt x="1106" y="103"/>
                    </a:lnTo>
                    <a:lnTo>
                      <a:pt x="1108" y="107"/>
                    </a:lnTo>
                    <a:lnTo>
                      <a:pt x="1108" y="112"/>
                    </a:lnTo>
                    <a:lnTo>
                      <a:pt x="1106" y="115"/>
                    </a:lnTo>
                    <a:lnTo>
                      <a:pt x="1104" y="118"/>
                    </a:lnTo>
                    <a:lnTo>
                      <a:pt x="1101" y="119"/>
                    </a:lnTo>
                    <a:lnTo>
                      <a:pt x="1098" y="119"/>
                    </a:lnTo>
                    <a:lnTo>
                      <a:pt x="1093" y="122"/>
                    </a:lnTo>
                    <a:lnTo>
                      <a:pt x="1091" y="122"/>
                    </a:lnTo>
                    <a:lnTo>
                      <a:pt x="1089" y="123"/>
                    </a:lnTo>
                    <a:lnTo>
                      <a:pt x="1086" y="123"/>
                    </a:lnTo>
                    <a:lnTo>
                      <a:pt x="1078" y="128"/>
                    </a:lnTo>
                    <a:lnTo>
                      <a:pt x="1076" y="129"/>
                    </a:lnTo>
                    <a:lnTo>
                      <a:pt x="1072" y="129"/>
                    </a:lnTo>
                    <a:lnTo>
                      <a:pt x="1067" y="126"/>
                    </a:lnTo>
                    <a:lnTo>
                      <a:pt x="1059" y="125"/>
                    </a:lnTo>
                    <a:lnTo>
                      <a:pt x="1045" y="125"/>
                    </a:lnTo>
                    <a:lnTo>
                      <a:pt x="1039" y="128"/>
                    </a:lnTo>
                    <a:lnTo>
                      <a:pt x="1038" y="129"/>
                    </a:lnTo>
                    <a:lnTo>
                      <a:pt x="1039" y="132"/>
                    </a:lnTo>
                    <a:lnTo>
                      <a:pt x="1042" y="134"/>
                    </a:lnTo>
                    <a:lnTo>
                      <a:pt x="1052" y="134"/>
                    </a:lnTo>
                    <a:lnTo>
                      <a:pt x="1052" y="136"/>
                    </a:lnTo>
                    <a:lnTo>
                      <a:pt x="1053" y="136"/>
                    </a:lnTo>
                    <a:lnTo>
                      <a:pt x="1054" y="137"/>
                    </a:lnTo>
                    <a:lnTo>
                      <a:pt x="1057" y="137"/>
                    </a:lnTo>
                    <a:lnTo>
                      <a:pt x="1059" y="138"/>
                    </a:lnTo>
                    <a:lnTo>
                      <a:pt x="1067" y="136"/>
                    </a:lnTo>
                    <a:lnTo>
                      <a:pt x="1068" y="134"/>
                    </a:lnTo>
                    <a:lnTo>
                      <a:pt x="1072" y="134"/>
                    </a:lnTo>
                    <a:lnTo>
                      <a:pt x="1087" y="149"/>
                    </a:lnTo>
                    <a:lnTo>
                      <a:pt x="1098" y="154"/>
                    </a:lnTo>
                    <a:lnTo>
                      <a:pt x="1111" y="159"/>
                    </a:lnTo>
                    <a:lnTo>
                      <a:pt x="1115" y="162"/>
                    </a:lnTo>
                    <a:lnTo>
                      <a:pt x="1116" y="166"/>
                    </a:lnTo>
                    <a:lnTo>
                      <a:pt x="1116" y="169"/>
                    </a:lnTo>
                    <a:lnTo>
                      <a:pt x="1115" y="171"/>
                    </a:lnTo>
                    <a:lnTo>
                      <a:pt x="1112" y="173"/>
                    </a:lnTo>
                    <a:lnTo>
                      <a:pt x="1109" y="175"/>
                    </a:lnTo>
                    <a:lnTo>
                      <a:pt x="1104" y="178"/>
                    </a:lnTo>
                    <a:lnTo>
                      <a:pt x="1097" y="178"/>
                    </a:lnTo>
                    <a:lnTo>
                      <a:pt x="1095" y="175"/>
                    </a:lnTo>
                    <a:lnTo>
                      <a:pt x="1093" y="174"/>
                    </a:lnTo>
                    <a:lnTo>
                      <a:pt x="1091" y="171"/>
                    </a:lnTo>
                    <a:lnTo>
                      <a:pt x="1089" y="163"/>
                    </a:lnTo>
                    <a:lnTo>
                      <a:pt x="1085" y="160"/>
                    </a:lnTo>
                    <a:lnTo>
                      <a:pt x="1079" y="160"/>
                    </a:lnTo>
                    <a:lnTo>
                      <a:pt x="1068" y="163"/>
                    </a:lnTo>
                    <a:lnTo>
                      <a:pt x="1067" y="165"/>
                    </a:lnTo>
                    <a:lnTo>
                      <a:pt x="1065" y="165"/>
                    </a:lnTo>
                    <a:lnTo>
                      <a:pt x="1064" y="166"/>
                    </a:lnTo>
                    <a:lnTo>
                      <a:pt x="1061" y="167"/>
                    </a:lnTo>
                    <a:lnTo>
                      <a:pt x="1057" y="170"/>
                    </a:lnTo>
                    <a:lnTo>
                      <a:pt x="1049" y="173"/>
                    </a:lnTo>
                    <a:lnTo>
                      <a:pt x="1041" y="173"/>
                    </a:lnTo>
                    <a:lnTo>
                      <a:pt x="1038" y="171"/>
                    </a:lnTo>
                    <a:lnTo>
                      <a:pt x="1037" y="170"/>
                    </a:lnTo>
                    <a:lnTo>
                      <a:pt x="1037" y="169"/>
                    </a:lnTo>
                    <a:lnTo>
                      <a:pt x="1042" y="163"/>
                    </a:lnTo>
                    <a:lnTo>
                      <a:pt x="1045" y="158"/>
                    </a:lnTo>
                    <a:lnTo>
                      <a:pt x="1034" y="147"/>
                    </a:lnTo>
                    <a:lnTo>
                      <a:pt x="1031" y="140"/>
                    </a:lnTo>
                    <a:lnTo>
                      <a:pt x="1031" y="137"/>
                    </a:lnTo>
                    <a:lnTo>
                      <a:pt x="1030" y="140"/>
                    </a:lnTo>
                    <a:lnTo>
                      <a:pt x="1027" y="147"/>
                    </a:lnTo>
                    <a:lnTo>
                      <a:pt x="1024" y="163"/>
                    </a:lnTo>
                    <a:lnTo>
                      <a:pt x="1024" y="169"/>
                    </a:lnTo>
                    <a:lnTo>
                      <a:pt x="1023" y="170"/>
                    </a:lnTo>
                    <a:lnTo>
                      <a:pt x="1019" y="167"/>
                    </a:lnTo>
                    <a:lnTo>
                      <a:pt x="1011" y="163"/>
                    </a:lnTo>
                    <a:lnTo>
                      <a:pt x="1000" y="163"/>
                    </a:lnTo>
                    <a:lnTo>
                      <a:pt x="990" y="166"/>
                    </a:lnTo>
                    <a:lnTo>
                      <a:pt x="985" y="169"/>
                    </a:lnTo>
                    <a:lnTo>
                      <a:pt x="972" y="181"/>
                    </a:lnTo>
                    <a:lnTo>
                      <a:pt x="960" y="191"/>
                    </a:lnTo>
                    <a:lnTo>
                      <a:pt x="951" y="197"/>
                    </a:lnTo>
                    <a:lnTo>
                      <a:pt x="945" y="203"/>
                    </a:lnTo>
                    <a:lnTo>
                      <a:pt x="944" y="206"/>
                    </a:lnTo>
                    <a:lnTo>
                      <a:pt x="944" y="214"/>
                    </a:lnTo>
                    <a:lnTo>
                      <a:pt x="945" y="221"/>
                    </a:lnTo>
                    <a:lnTo>
                      <a:pt x="945" y="239"/>
                    </a:lnTo>
                    <a:lnTo>
                      <a:pt x="946" y="241"/>
                    </a:lnTo>
                    <a:lnTo>
                      <a:pt x="951" y="244"/>
                    </a:lnTo>
                    <a:lnTo>
                      <a:pt x="956" y="247"/>
                    </a:lnTo>
                    <a:lnTo>
                      <a:pt x="957" y="249"/>
                    </a:lnTo>
                    <a:lnTo>
                      <a:pt x="957" y="254"/>
                    </a:lnTo>
                    <a:lnTo>
                      <a:pt x="961" y="262"/>
                    </a:lnTo>
                    <a:lnTo>
                      <a:pt x="963" y="263"/>
                    </a:lnTo>
                    <a:lnTo>
                      <a:pt x="966" y="263"/>
                    </a:lnTo>
                    <a:lnTo>
                      <a:pt x="977" y="260"/>
                    </a:lnTo>
                    <a:lnTo>
                      <a:pt x="983" y="260"/>
                    </a:lnTo>
                    <a:lnTo>
                      <a:pt x="993" y="265"/>
                    </a:lnTo>
                    <a:lnTo>
                      <a:pt x="1007" y="273"/>
                    </a:lnTo>
                    <a:lnTo>
                      <a:pt x="1019" y="277"/>
                    </a:lnTo>
                    <a:lnTo>
                      <a:pt x="1049" y="282"/>
                    </a:lnTo>
                    <a:lnTo>
                      <a:pt x="1061" y="282"/>
                    </a:lnTo>
                    <a:lnTo>
                      <a:pt x="1071" y="280"/>
                    </a:lnTo>
                    <a:lnTo>
                      <a:pt x="1075" y="280"/>
                    </a:lnTo>
                    <a:lnTo>
                      <a:pt x="1080" y="281"/>
                    </a:lnTo>
                    <a:lnTo>
                      <a:pt x="1085" y="284"/>
                    </a:lnTo>
                    <a:lnTo>
                      <a:pt x="1087" y="289"/>
                    </a:lnTo>
                    <a:lnTo>
                      <a:pt x="1090" y="297"/>
                    </a:lnTo>
                    <a:lnTo>
                      <a:pt x="1093" y="308"/>
                    </a:lnTo>
                    <a:lnTo>
                      <a:pt x="1095" y="313"/>
                    </a:lnTo>
                    <a:lnTo>
                      <a:pt x="1095" y="323"/>
                    </a:lnTo>
                    <a:lnTo>
                      <a:pt x="1097" y="323"/>
                    </a:lnTo>
                    <a:lnTo>
                      <a:pt x="1100" y="321"/>
                    </a:lnTo>
                    <a:lnTo>
                      <a:pt x="1102" y="315"/>
                    </a:lnTo>
                    <a:lnTo>
                      <a:pt x="1104" y="314"/>
                    </a:lnTo>
                    <a:lnTo>
                      <a:pt x="1105" y="311"/>
                    </a:lnTo>
                    <a:lnTo>
                      <a:pt x="1106" y="310"/>
                    </a:lnTo>
                    <a:lnTo>
                      <a:pt x="1108" y="313"/>
                    </a:lnTo>
                    <a:lnTo>
                      <a:pt x="1109" y="319"/>
                    </a:lnTo>
                    <a:lnTo>
                      <a:pt x="1109" y="328"/>
                    </a:lnTo>
                    <a:lnTo>
                      <a:pt x="1108" y="332"/>
                    </a:lnTo>
                    <a:lnTo>
                      <a:pt x="1106" y="333"/>
                    </a:lnTo>
                    <a:lnTo>
                      <a:pt x="1106" y="339"/>
                    </a:lnTo>
                    <a:lnTo>
                      <a:pt x="1108" y="341"/>
                    </a:lnTo>
                    <a:lnTo>
                      <a:pt x="1111" y="343"/>
                    </a:lnTo>
                    <a:lnTo>
                      <a:pt x="1112" y="344"/>
                    </a:lnTo>
                    <a:lnTo>
                      <a:pt x="1124" y="344"/>
                    </a:lnTo>
                    <a:lnTo>
                      <a:pt x="1127" y="345"/>
                    </a:lnTo>
                    <a:lnTo>
                      <a:pt x="1131" y="344"/>
                    </a:lnTo>
                    <a:lnTo>
                      <a:pt x="1134" y="341"/>
                    </a:lnTo>
                    <a:lnTo>
                      <a:pt x="1136" y="334"/>
                    </a:lnTo>
                    <a:lnTo>
                      <a:pt x="1135" y="325"/>
                    </a:lnTo>
                    <a:lnTo>
                      <a:pt x="1132" y="317"/>
                    </a:lnTo>
                    <a:lnTo>
                      <a:pt x="1131" y="308"/>
                    </a:lnTo>
                    <a:lnTo>
                      <a:pt x="1131" y="304"/>
                    </a:lnTo>
                    <a:lnTo>
                      <a:pt x="1130" y="302"/>
                    </a:lnTo>
                    <a:lnTo>
                      <a:pt x="1127" y="299"/>
                    </a:lnTo>
                    <a:lnTo>
                      <a:pt x="1126" y="296"/>
                    </a:lnTo>
                    <a:lnTo>
                      <a:pt x="1123" y="293"/>
                    </a:lnTo>
                    <a:lnTo>
                      <a:pt x="1121" y="289"/>
                    </a:lnTo>
                    <a:lnTo>
                      <a:pt x="1120" y="286"/>
                    </a:lnTo>
                    <a:lnTo>
                      <a:pt x="1121" y="284"/>
                    </a:lnTo>
                    <a:lnTo>
                      <a:pt x="1123" y="282"/>
                    </a:lnTo>
                    <a:lnTo>
                      <a:pt x="1127" y="282"/>
                    </a:lnTo>
                    <a:lnTo>
                      <a:pt x="1132" y="285"/>
                    </a:lnTo>
                    <a:lnTo>
                      <a:pt x="1135" y="291"/>
                    </a:lnTo>
                    <a:lnTo>
                      <a:pt x="1138" y="292"/>
                    </a:lnTo>
                    <a:lnTo>
                      <a:pt x="1141" y="292"/>
                    </a:lnTo>
                    <a:lnTo>
                      <a:pt x="1143" y="291"/>
                    </a:lnTo>
                    <a:lnTo>
                      <a:pt x="1147" y="288"/>
                    </a:lnTo>
                    <a:lnTo>
                      <a:pt x="1153" y="282"/>
                    </a:lnTo>
                    <a:lnTo>
                      <a:pt x="1157" y="280"/>
                    </a:lnTo>
                    <a:lnTo>
                      <a:pt x="1161" y="267"/>
                    </a:lnTo>
                    <a:lnTo>
                      <a:pt x="1161" y="265"/>
                    </a:lnTo>
                    <a:lnTo>
                      <a:pt x="1160" y="262"/>
                    </a:lnTo>
                    <a:lnTo>
                      <a:pt x="1156" y="258"/>
                    </a:lnTo>
                    <a:lnTo>
                      <a:pt x="1150" y="251"/>
                    </a:lnTo>
                    <a:lnTo>
                      <a:pt x="1143" y="244"/>
                    </a:lnTo>
                    <a:lnTo>
                      <a:pt x="1138" y="240"/>
                    </a:lnTo>
                    <a:lnTo>
                      <a:pt x="1135" y="237"/>
                    </a:lnTo>
                    <a:lnTo>
                      <a:pt x="1132" y="236"/>
                    </a:lnTo>
                    <a:lnTo>
                      <a:pt x="1132" y="234"/>
                    </a:lnTo>
                    <a:lnTo>
                      <a:pt x="1134" y="233"/>
                    </a:lnTo>
                    <a:lnTo>
                      <a:pt x="1135" y="233"/>
                    </a:lnTo>
                    <a:lnTo>
                      <a:pt x="1138" y="232"/>
                    </a:lnTo>
                    <a:lnTo>
                      <a:pt x="1142" y="230"/>
                    </a:lnTo>
                    <a:lnTo>
                      <a:pt x="1145" y="229"/>
                    </a:lnTo>
                    <a:lnTo>
                      <a:pt x="1146" y="228"/>
                    </a:lnTo>
                    <a:lnTo>
                      <a:pt x="1146" y="225"/>
                    </a:lnTo>
                    <a:lnTo>
                      <a:pt x="1145" y="222"/>
                    </a:lnTo>
                    <a:lnTo>
                      <a:pt x="1145" y="210"/>
                    </a:lnTo>
                    <a:lnTo>
                      <a:pt x="1147" y="197"/>
                    </a:lnTo>
                    <a:lnTo>
                      <a:pt x="1149" y="191"/>
                    </a:lnTo>
                    <a:lnTo>
                      <a:pt x="1152" y="188"/>
                    </a:lnTo>
                    <a:lnTo>
                      <a:pt x="1158" y="188"/>
                    </a:lnTo>
                    <a:lnTo>
                      <a:pt x="1168" y="186"/>
                    </a:lnTo>
                    <a:lnTo>
                      <a:pt x="1180" y="185"/>
                    </a:lnTo>
                    <a:lnTo>
                      <a:pt x="1193" y="185"/>
                    </a:lnTo>
                    <a:lnTo>
                      <a:pt x="1203" y="188"/>
                    </a:lnTo>
                    <a:lnTo>
                      <a:pt x="1220" y="199"/>
                    </a:lnTo>
                    <a:lnTo>
                      <a:pt x="1228" y="202"/>
                    </a:lnTo>
                    <a:lnTo>
                      <a:pt x="1236" y="203"/>
                    </a:lnTo>
                    <a:lnTo>
                      <a:pt x="1246" y="204"/>
                    </a:lnTo>
                    <a:lnTo>
                      <a:pt x="1254" y="207"/>
                    </a:lnTo>
                    <a:lnTo>
                      <a:pt x="1258" y="211"/>
                    </a:lnTo>
                    <a:lnTo>
                      <a:pt x="1258" y="215"/>
                    </a:lnTo>
                    <a:lnTo>
                      <a:pt x="1255" y="217"/>
                    </a:lnTo>
                    <a:lnTo>
                      <a:pt x="1251" y="221"/>
                    </a:lnTo>
                    <a:lnTo>
                      <a:pt x="1249" y="222"/>
                    </a:lnTo>
                    <a:lnTo>
                      <a:pt x="1247" y="225"/>
                    </a:lnTo>
                    <a:lnTo>
                      <a:pt x="1246" y="226"/>
                    </a:lnTo>
                    <a:lnTo>
                      <a:pt x="1246" y="229"/>
                    </a:lnTo>
                    <a:lnTo>
                      <a:pt x="1247" y="232"/>
                    </a:lnTo>
                    <a:lnTo>
                      <a:pt x="1253" y="237"/>
                    </a:lnTo>
                    <a:lnTo>
                      <a:pt x="1258" y="240"/>
                    </a:lnTo>
                    <a:lnTo>
                      <a:pt x="1265" y="241"/>
                    </a:lnTo>
                    <a:lnTo>
                      <a:pt x="1270" y="243"/>
                    </a:lnTo>
                    <a:lnTo>
                      <a:pt x="1277" y="244"/>
                    </a:lnTo>
                    <a:lnTo>
                      <a:pt x="1283" y="243"/>
                    </a:lnTo>
                    <a:lnTo>
                      <a:pt x="1290" y="237"/>
                    </a:lnTo>
                    <a:lnTo>
                      <a:pt x="1296" y="228"/>
                    </a:lnTo>
                    <a:lnTo>
                      <a:pt x="1301" y="222"/>
                    </a:lnTo>
                    <a:lnTo>
                      <a:pt x="1303" y="218"/>
                    </a:lnTo>
                    <a:lnTo>
                      <a:pt x="1306" y="215"/>
                    </a:lnTo>
                    <a:lnTo>
                      <a:pt x="1309" y="214"/>
                    </a:lnTo>
                    <a:lnTo>
                      <a:pt x="1310" y="212"/>
                    </a:lnTo>
                    <a:lnTo>
                      <a:pt x="1313" y="212"/>
                    </a:lnTo>
                    <a:lnTo>
                      <a:pt x="1318" y="218"/>
                    </a:lnTo>
                    <a:lnTo>
                      <a:pt x="1324" y="226"/>
                    </a:lnTo>
                    <a:lnTo>
                      <a:pt x="1331" y="236"/>
                    </a:lnTo>
                    <a:lnTo>
                      <a:pt x="1337" y="244"/>
                    </a:lnTo>
                    <a:lnTo>
                      <a:pt x="1343" y="251"/>
                    </a:lnTo>
                    <a:lnTo>
                      <a:pt x="1347" y="258"/>
                    </a:lnTo>
                    <a:lnTo>
                      <a:pt x="1350" y="266"/>
                    </a:lnTo>
                    <a:lnTo>
                      <a:pt x="1353" y="276"/>
                    </a:lnTo>
                    <a:lnTo>
                      <a:pt x="1354" y="282"/>
                    </a:lnTo>
                    <a:lnTo>
                      <a:pt x="1357" y="285"/>
                    </a:lnTo>
                    <a:lnTo>
                      <a:pt x="1362" y="286"/>
                    </a:lnTo>
                    <a:lnTo>
                      <a:pt x="1376" y="284"/>
                    </a:lnTo>
                    <a:lnTo>
                      <a:pt x="1380" y="284"/>
                    </a:lnTo>
                    <a:lnTo>
                      <a:pt x="1385" y="286"/>
                    </a:lnTo>
                    <a:lnTo>
                      <a:pt x="1392" y="292"/>
                    </a:lnTo>
                    <a:lnTo>
                      <a:pt x="1399" y="299"/>
                    </a:lnTo>
                    <a:lnTo>
                      <a:pt x="1403" y="306"/>
                    </a:lnTo>
                    <a:lnTo>
                      <a:pt x="1404" y="310"/>
                    </a:lnTo>
                    <a:lnTo>
                      <a:pt x="1407" y="314"/>
                    </a:lnTo>
                    <a:lnTo>
                      <a:pt x="1411" y="315"/>
                    </a:lnTo>
                    <a:lnTo>
                      <a:pt x="1417" y="318"/>
                    </a:lnTo>
                    <a:lnTo>
                      <a:pt x="1424" y="319"/>
                    </a:lnTo>
                    <a:lnTo>
                      <a:pt x="1429" y="323"/>
                    </a:lnTo>
                    <a:lnTo>
                      <a:pt x="1429" y="328"/>
                    </a:lnTo>
                    <a:lnTo>
                      <a:pt x="1426" y="334"/>
                    </a:lnTo>
                    <a:lnTo>
                      <a:pt x="1422" y="340"/>
                    </a:lnTo>
                    <a:lnTo>
                      <a:pt x="1420" y="345"/>
                    </a:lnTo>
                    <a:lnTo>
                      <a:pt x="1418" y="350"/>
                    </a:lnTo>
                    <a:lnTo>
                      <a:pt x="1415" y="355"/>
                    </a:lnTo>
                    <a:lnTo>
                      <a:pt x="1413" y="359"/>
                    </a:lnTo>
                    <a:lnTo>
                      <a:pt x="1409" y="367"/>
                    </a:lnTo>
                    <a:lnTo>
                      <a:pt x="1409" y="369"/>
                    </a:lnTo>
                    <a:lnTo>
                      <a:pt x="1410" y="367"/>
                    </a:lnTo>
                    <a:lnTo>
                      <a:pt x="1414" y="367"/>
                    </a:lnTo>
                    <a:lnTo>
                      <a:pt x="1415" y="369"/>
                    </a:lnTo>
                    <a:lnTo>
                      <a:pt x="1421" y="371"/>
                    </a:lnTo>
                    <a:lnTo>
                      <a:pt x="1422" y="373"/>
                    </a:lnTo>
                    <a:lnTo>
                      <a:pt x="1428" y="376"/>
                    </a:lnTo>
                    <a:lnTo>
                      <a:pt x="1436" y="373"/>
                    </a:lnTo>
                    <a:lnTo>
                      <a:pt x="1444" y="376"/>
                    </a:lnTo>
                    <a:lnTo>
                      <a:pt x="1447" y="378"/>
                    </a:lnTo>
                    <a:lnTo>
                      <a:pt x="1448" y="382"/>
                    </a:lnTo>
                    <a:lnTo>
                      <a:pt x="1454" y="392"/>
                    </a:lnTo>
                    <a:lnTo>
                      <a:pt x="1461" y="406"/>
                    </a:lnTo>
                    <a:lnTo>
                      <a:pt x="1461" y="411"/>
                    </a:lnTo>
                    <a:lnTo>
                      <a:pt x="1459" y="414"/>
                    </a:lnTo>
                    <a:lnTo>
                      <a:pt x="1456" y="414"/>
                    </a:lnTo>
                    <a:lnTo>
                      <a:pt x="1455" y="413"/>
                    </a:lnTo>
                    <a:lnTo>
                      <a:pt x="1450" y="410"/>
                    </a:lnTo>
                    <a:lnTo>
                      <a:pt x="1436" y="410"/>
                    </a:lnTo>
                    <a:lnTo>
                      <a:pt x="1435" y="411"/>
                    </a:lnTo>
                    <a:lnTo>
                      <a:pt x="1433" y="414"/>
                    </a:lnTo>
                    <a:lnTo>
                      <a:pt x="1430" y="415"/>
                    </a:lnTo>
                    <a:lnTo>
                      <a:pt x="1429" y="415"/>
                    </a:lnTo>
                    <a:lnTo>
                      <a:pt x="1428" y="414"/>
                    </a:lnTo>
                    <a:lnTo>
                      <a:pt x="1426" y="411"/>
                    </a:lnTo>
                    <a:lnTo>
                      <a:pt x="1424" y="410"/>
                    </a:lnTo>
                    <a:lnTo>
                      <a:pt x="1421" y="407"/>
                    </a:lnTo>
                    <a:lnTo>
                      <a:pt x="1414" y="407"/>
                    </a:lnTo>
                    <a:lnTo>
                      <a:pt x="1402" y="408"/>
                    </a:lnTo>
                    <a:lnTo>
                      <a:pt x="1383" y="408"/>
                    </a:lnTo>
                    <a:lnTo>
                      <a:pt x="1381" y="406"/>
                    </a:lnTo>
                    <a:lnTo>
                      <a:pt x="1381" y="402"/>
                    </a:lnTo>
                    <a:lnTo>
                      <a:pt x="1384" y="399"/>
                    </a:lnTo>
                    <a:lnTo>
                      <a:pt x="1387" y="392"/>
                    </a:lnTo>
                    <a:lnTo>
                      <a:pt x="1389" y="384"/>
                    </a:lnTo>
                    <a:lnTo>
                      <a:pt x="1394" y="374"/>
                    </a:lnTo>
                    <a:lnTo>
                      <a:pt x="1407" y="360"/>
                    </a:lnTo>
                    <a:lnTo>
                      <a:pt x="1407" y="354"/>
                    </a:lnTo>
                    <a:lnTo>
                      <a:pt x="1406" y="351"/>
                    </a:lnTo>
                    <a:lnTo>
                      <a:pt x="1403" y="348"/>
                    </a:lnTo>
                    <a:lnTo>
                      <a:pt x="1400" y="348"/>
                    </a:lnTo>
                    <a:lnTo>
                      <a:pt x="1395" y="351"/>
                    </a:lnTo>
                    <a:lnTo>
                      <a:pt x="1392" y="354"/>
                    </a:lnTo>
                    <a:lnTo>
                      <a:pt x="1389" y="358"/>
                    </a:lnTo>
                    <a:lnTo>
                      <a:pt x="1388" y="360"/>
                    </a:lnTo>
                    <a:lnTo>
                      <a:pt x="1385" y="362"/>
                    </a:lnTo>
                    <a:lnTo>
                      <a:pt x="1373" y="362"/>
                    </a:lnTo>
                    <a:lnTo>
                      <a:pt x="1366" y="360"/>
                    </a:lnTo>
                    <a:lnTo>
                      <a:pt x="1359" y="363"/>
                    </a:lnTo>
                    <a:lnTo>
                      <a:pt x="1355" y="366"/>
                    </a:lnTo>
                    <a:lnTo>
                      <a:pt x="1353" y="369"/>
                    </a:lnTo>
                    <a:lnTo>
                      <a:pt x="1348" y="370"/>
                    </a:lnTo>
                    <a:lnTo>
                      <a:pt x="1344" y="374"/>
                    </a:lnTo>
                    <a:lnTo>
                      <a:pt x="1344" y="376"/>
                    </a:lnTo>
                    <a:lnTo>
                      <a:pt x="1347" y="377"/>
                    </a:lnTo>
                    <a:lnTo>
                      <a:pt x="1348" y="378"/>
                    </a:lnTo>
                    <a:lnTo>
                      <a:pt x="1348" y="380"/>
                    </a:lnTo>
                    <a:lnTo>
                      <a:pt x="1344" y="384"/>
                    </a:lnTo>
                    <a:lnTo>
                      <a:pt x="1339" y="386"/>
                    </a:lnTo>
                    <a:lnTo>
                      <a:pt x="1335" y="388"/>
                    </a:lnTo>
                    <a:lnTo>
                      <a:pt x="1332" y="389"/>
                    </a:lnTo>
                    <a:lnTo>
                      <a:pt x="1329" y="389"/>
                    </a:lnTo>
                    <a:lnTo>
                      <a:pt x="1327" y="386"/>
                    </a:lnTo>
                    <a:lnTo>
                      <a:pt x="1325" y="380"/>
                    </a:lnTo>
                    <a:lnTo>
                      <a:pt x="1325" y="366"/>
                    </a:lnTo>
                    <a:lnTo>
                      <a:pt x="1324" y="365"/>
                    </a:lnTo>
                    <a:lnTo>
                      <a:pt x="1317" y="371"/>
                    </a:lnTo>
                    <a:lnTo>
                      <a:pt x="1316" y="370"/>
                    </a:lnTo>
                    <a:lnTo>
                      <a:pt x="1305" y="365"/>
                    </a:lnTo>
                    <a:lnTo>
                      <a:pt x="1298" y="365"/>
                    </a:lnTo>
                    <a:lnTo>
                      <a:pt x="1294" y="367"/>
                    </a:lnTo>
                    <a:lnTo>
                      <a:pt x="1286" y="371"/>
                    </a:lnTo>
                    <a:lnTo>
                      <a:pt x="1264" y="374"/>
                    </a:lnTo>
                    <a:lnTo>
                      <a:pt x="1255" y="378"/>
                    </a:lnTo>
                    <a:lnTo>
                      <a:pt x="1251" y="386"/>
                    </a:lnTo>
                    <a:lnTo>
                      <a:pt x="1247" y="396"/>
                    </a:lnTo>
                    <a:lnTo>
                      <a:pt x="1246" y="404"/>
                    </a:lnTo>
                    <a:lnTo>
                      <a:pt x="1244" y="407"/>
                    </a:lnTo>
                    <a:lnTo>
                      <a:pt x="1246" y="407"/>
                    </a:lnTo>
                    <a:lnTo>
                      <a:pt x="1247" y="406"/>
                    </a:lnTo>
                    <a:lnTo>
                      <a:pt x="1251" y="403"/>
                    </a:lnTo>
                    <a:lnTo>
                      <a:pt x="1257" y="402"/>
                    </a:lnTo>
                    <a:lnTo>
                      <a:pt x="1264" y="399"/>
                    </a:lnTo>
                    <a:lnTo>
                      <a:pt x="1280" y="393"/>
                    </a:lnTo>
                    <a:lnTo>
                      <a:pt x="1287" y="389"/>
                    </a:lnTo>
                    <a:lnTo>
                      <a:pt x="1295" y="385"/>
                    </a:lnTo>
                    <a:lnTo>
                      <a:pt x="1303" y="384"/>
                    </a:lnTo>
                    <a:lnTo>
                      <a:pt x="1310" y="386"/>
                    </a:lnTo>
                    <a:lnTo>
                      <a:pt x="1316" y="392"/>
                    </a:lnTo>
                    <a:lnTo>
                      <a:pt x="1318" y="396"/>
                    </a:lnTo>
                    <a:lnTo>
                      <a:pt x="1318" y="403"/>
                    </a:lnTo>
                    <a:lnTo>
                      <a:pt x="1317" y="406"/>
                    </a:lnTo>
                    <a:lnTo>
                      <a:pt x="1313" y="410"/>
                    </a:lnTo>
                    <a:lnTo>
                      <a:pt x="1313" y="411"/>
                    </a:lnTo>
                    <a:lnTo>
                      <a:pt x="1314" y="413"/>
                    </a:lnTo>
                    <a:lnTo>
                      <a:pt x="1317" y="418"/>
                    </a:lnTo>
                    <a:lnTo>
                      <a:pt x="1321" y="422"/>
                    </a:lnTo>
                    <a:lnTo>
                      <a:pt x="1324" y="423"/>
                    </a:lnTo>
                    <a:lnTo>
                      <a:pt x="1328" y="419"/>
                    </a:lnTo>
                    <a:lnTo>
                      <a:pt x="1329" y="417"/>
                    </a:lnTo>
                    <a:lnTo>
                      <a:pt x="1333" y="414"/>
                    </a:lnTo>
                    <a:lnTo>
                      <a:pt x="1336" y="413"/>
                    </a:lnTo>
                    <a:lnTo>
                      <a:pt x="1337" y="413"/>
                    </a:lnTo>
                    <a:lnTo>
                      <a:pt x="1339" y="414"/>
                    </a:lnTo>
                    <a:lnTo>
                      <a:pt x="1339" y="419"/>
                    </a:lnTo>
                    <a:lnTo>
                      <a:pt x="1340" y="422"/>
                    </a:lnTo>
                    <a:lnTo>
                      <a:pt x="1340" y="429"/>
                    </a:lnTo>
                    <a:lnTo>
                      <a:pt x="1343" y="432"/>
                    </a:lnTo>
                    <a:lnTo>
                      <a:pt x="1346" y="433"/>
                    </a:lnTo>
                    <a:lnTo>
                      <a:pt x="1348" y="433"/>
                    </a:lnTo>
                    <a:lnTo>
                      <a:pt x="1359" y="422"/>
                    </a:lnTo>
                    <a:lnTo>
                      <a:pt x="1361" y="419"/>
                    </a:lnTo>
                    <a:lnTo>
                      <a:pt x="1363" y="419"/>
                    </a:lnTo>
                    <a:lnTo>
                      <a:pt x="1365" y="421"/>
                    </a:lnTo>
                    <a:lnTo>
                      <a:pt x="1370" y="429"/>
                    </a:lnTo>
                    <a:lnTo>
                      <a:pt x="1374" y="443"/>
                    </a:lnTo>
                    <a:lnTo>
                      <a:pt x="1373" y="447"/>
                    </a:lnTo>
                    <a:lnTo>
                      <a:pt x="1368" y="450"/>
                    </a:lnTo>
                    <a:lnTo>
                      <a:pt x="1361" y="452"/>
                    </a:lnTo>
                    <a:lnTo>
                      <a:pt x="1353" y="454"/>
                    </a:lnTo>
                    <a:lnTo>
                      <a:pt x="1348" y="455"/>
                    </a:lnTo>
                    <a:lnTo>
                      <a:pt x="1343" y="456"/>
                    </a:lnTo>
                    <a:lnTo>
                      <a:pt x="1333" y="459"/>
                    </a:lnTo>
                    <a:lnTo>
                      <a:pt x="1325" y="460"/>
                    </a:lnTo>
                    <a:lnTo>
                      <a:pt x="1320" y="462"/>
                    </a:lnTo>
                    <a:lnTo>
                      <a:pt x="1316" y="465"/>
                    </a:lnTo>
                    <a:lnTo>
                      <a:pt x="1310" y="469"/>
                    </a:lnTo>
                    <a:lnTo>
                      <a:pt x="1305" y="474"/>
                    </a:lnTo>
                    <a:lnTo>
                      <a:pt x="1298" y="476"/>
                    </a:lnTo>
                    <a:lnTo>
                      <a:pt x="1292" y="473"/>
                    </a:lnTo>
                    <a:lnTo>
                      <a:pt x="1290" y="467"/>
                    </a:lnTo>
                    <a:lnTo>
                      <a:pt x="1290" y="459"/>
                    </a:lnTo>
                    <a:lnTo>
                      <a:pt x="1288" y="451"/>
                    </a:lnTo>
                    <a:lnTo>
                      <a:pt x="1288" y="448"/>
                    </a:lnTo>
                    <a:lnTo>
                      <a:pt x="1284" y="448"/>
                    </a:lnTo>
                    <a:lnTo>
                      <a:pt x="1283" y="450"/>
                    </a:lnTo>
                    <a:lnTo>
                      <a:pt x="1280" y="451"/>
                    </a:lnTo>
                    <a:lnTo>
                      <a:pt x="1279" y="452"/>
                    </a:lnTo>
                    <a:lnTo>
                      <a:pt x="1277" y="455"/>
                    </a:lnTo>
                    <a:lnTo>
                      <a:pt x="1275" y="458"/>
                    </a:lnTo>
                    <a:lnTo>
                      <a:pt x="1272" y="459"/>
                    </a:lnTo>
                    <a:lnTo>
                      <a:pt x="1265" y="459"/>
                    </a:lnTo>
                    <a:lnTo>
                      <a:pt x="1262" y="460"/>
                    </a:lnTo>
                    <a:lnTo>
                      <a:pt x="1258" y="460"/>
                    </a:lnTo>
                    <a:lnTo>
                      <a:pt x="1254" y="462"/>
                    </a:lnTo>
                    <a:lnTo>
                      <a:pt x="1249" y="465"/>
                    </a:lnTo>
                    <a:lnTo>
                      <a:pt x="1244" y="467"/>
                    </a:lnTo>
                    <a:lnTo>
                      <a:pt x="1242" y="470"/>
                    </a:lnTo>
                    <a:lnTo>
                      <a:pt x="1239" y="476"/>
                    </a:lnTo>
                    <a:lnTo>
                      <a:pt x="1238" y="480"/>
                    </a:lnTo>
                    <a:lnTo>
                      <a:pt x="1240" y="488"/>
                    </a:lnTo>
                    <a:lnTo>
                      <a:pt x="1249" y="502"/>
                    </a:lnTo>
                    <a:lnTo>
                      <a:pt x="1249" y="507"/>
                    </a:lnTo>
                    <a:lnTo>
                      <a:pt x="1243" y="510"/>
                    </a:lnTo>
                    <a:lnTo>
                      <a:pt x="1232" y="510"/>
                    </a:lnTo>
                    <a:lnTo>
                      <a:pt x="1221" y="508"/>
                    </a:lnTo>
                    <a:lnTo>
                      <a:pt x="1213" y="507"/>
                    </a:lnTo>
                    <a:lnTo>
                      <a:pt x="1205" y="507"/>
                    </a:lnTo>
                    <a:lnTo>
                      <a:pt x="1202" y="508"/>
                    </a:lnTo>
                    <a:lnTo>
                      <a:pt x="1199" y="511"/>
                    </a:lnTo>
                    <a:lnTo>
                      <a:pt x="1198" y="514"/>
                    </a:lnTo>
                    <a:lnTo>
                      <a:pt x="1198" y="517"/>
                    </a:lnTo>
                    <a:lnTo>
                      <a:pt x="1199" y="519"/>
                    </a:lnTo>
                    <a:lnTo>
                      <a:pt x="1199" y="524"/>
                    </a:lnTo>
                    <a:lnTo>
                      <a:pt x="1198" y="526"/>
                    </a:lnTo>
                    <a:lnTo>
                      <a:pt x="1195" y="528"/>
                    </a:lnTo>
                    <a:lnTo>
                      <a:pt x="1190" y="528"/>
                    </a:lnTo>
                    <a:lnTo>
                      <a:pt x="1187" y="529"/>
                    </a:lnTo>
                    <a:lnTo>
                      <a:pt x="1186" y="530"/>
                    </a:lnTo>
                    <a:lnTo>
                      <a:pt x="1184" y="533"/>
                    </a:lnTo>
                    <a:lnTo>
                      <a:pt x="1184" y="536"/>
                    </a:lnTo>
                    <a:lnTo>
                      <a:pt x="1187" y="541"/>
                    </a:lnTo>
                    <a:lnTo>
                      <a:pt x="1187" y="547"/>
                    </a:lnTo>
                    <a:lnTo>
                      <a:pt x="1186" y="550"/>
                    </a:lnTo>
                    <a:lnTo>
                      <a:pt x="1180" y="555"/>
                    </a:lnTo>
                    <a:lnTo>
                      <a:pt x="1177" y="556"/>
                    </a:lnTo>
                    <a:lnTo>
                      <a:pt x="1175" y="556"/>
                    </a:lnTo>
                    <a:lnTo>
                      <a:pt x="1171" y="552"/>
                    </a:lnTo>
                    <a:lnTo>
                      <a:pt x="1168" y="551"/>
                    </a:lnTo>
                    <a:lnTo>
                      <a:pt x="1165" y="551"/>
                    </a:lnTo>
                    <a:lnTo>
                      <a:pt x="1164" y="552"/>
                    </a:lnTo>
                    <a:lnTo>
                      <a:pt x="1164" y="555"/>
                    </a:lnTo>
                    <a:lnTo>
                      <a:pt x="1165" y="565"/>
                    </a:lnTo>
                    <a:lnTo>
                      <a:pt x="1176" y="584"/>
                    </a:lnTo>
                    <a:lnTo>
                      <a:pt x="1177" y="589"/>
                    </a:lnTo>
                    <a:lnTo>
                      <a:pt x="1172" y="593"/>
                    </a:lnTo>
                    <a:lnTo>
                      <a:pt x="1165" y="596"/>
                    </a:lnTo>
                    <a:lnTo>
                      <a:pt x="1157" y="600"/>
                    </a:lnTo>
                    <a:lnTo>
                      <a:pt x="1152" y="604"/>
                    </a:lnTo>
                    <a:lnTo>
                      <a:pt x="1145" y="613"/>
                    </a:lnTo>
                    <a:lnTo>
                      <a:pt x="1135" y="624"/>
                    </a:lnTo>
                    <a:lnTo>
                      <a:pt x="1126" y="636"/>
                    </a:lnTo>
                    <a:lnTo>
                      <a:pt x="1116" y="643"/>
                    </a:lnTo>
                    <a:lnTo>
                      <a:pt x="1108" y="648"/>
                    </a:lnTo>
                    <a:lnTo>
                      <a:pt x="1102" y="656"/>
                    </a:lnTo>
                    <a:lnTo>
                      <a:pt x="1100" y="663"/>
                    </a:lnTo>
                    <a:lnTo>
                      <a:pt x="1101" y="670"/>
                    </a:lnTo>
                    <a:lnTo>
                      <a:pt x="1105" y="678"/>
                    </a:lnTo>
                    <a:lnTo>
                      <a:pt x="1113" y="703"/>
                    </a:lnTo>
                    <a:lnTo>
                      <a:pt x="1116" y="713"/>
                    </a:lnTo>
                    <a:lnTo>
                      <a:pt x="1117" y="719"/>
                    </a:lnTo>
                    <a:lnTo>
                      <a:pt x="1117" y="728"/>
                    </a:lnTo>
                    <a:lnTo>
                      <a:pt x="1115" y="737"/>
                    </a:lnTo>
                    <a:lnTo>
                      <a:pt x="1112" y="743"/>
                    </a:lnTo>
                    <a:lnTo>
                      <a:pt x="1106" y="745"/>
                    </a:lnTo>
                    <a:lnTo>
                      <a:pt x="1101" y="743"/>
                    </a:lnTo>
                    <a:lnTo>
                      <a:pt x="1100" y="740"/>
                    </a:lnTo>
                    <a:lnTo>
                      <a:pt x="1098" y="736"/>
                    </a:lnTo>
                    <a:lnTo>
                      <a:pt x="1098" y="733"/>
                    </a:lnTo>
                    <a:lnTo>
                      <a:pt x="1097" y="729"/>
                    </a:lnTo>
                    <a:lnTo>
                      <a:pt x="1094" y="726"/>
                    </a:lnTo>
                    <a:lnTo>
                      <a:pt x="1091" y="725"/>
                    </a:lnTo>
                    <a:lnTo>
                      <a:pt x="1085" y="719"/>
                    </a:lnTo>
                    <a:lnTo>
                      <a:pt x="1080" y="708"/>
                    </a:lnTo>
                    <a:lnTo>
                      <a:pt x="1076" y="695"/>
                    </a:lnTo>
                    <a:lnTo>
                      <a:pt x="1075" y="682"/>
                    </a:lnTo>
                    <a:lnTo>
                      <a:pt x="1074" y="678"/>
                    </a:lnTo>
                    <a:lnTo>
                      <a:pt x="1074" y="676"/>
                    </a:lnTo>
                    <a:lnTo>
                      <a:pt x="1072" y="674"/>
                    </a:lnTo>
                    <a:lnTo>
                      <a:pt x="1071" y="674"/>
                    </a:lnTo>
                    <a:lnTo>
                      <a:pt x="1068" y="677"/>
                    </a:lnTo>
                    <a:lnTo>
                      <a:pt x="1067" y="680"/>
                    </a:lnTo>
                    <a:lnTo>
                      <a:pt x="1061" y="682"/>
                    </a:lnTo>
                    <a:lnTo>
                      <a:pt x="1056" y="680"/>
                    </a:lnTo>
                    <a:lnTo>
                      <a:pt x="1053" y="676"/>
                    </a:lnTo>
                    <a:lnTo>
                      <a:pt x="1050" y="673"/>
                    </a:lnTo>
                    <a:lnTo>
                      <a:pt x="1048" y="667"/>
                    </a:lnTo>
                    <a:lnTo>
                      <a:pt x="1045" y="666"/>
                    </a:lnTo>
                    <a:lnTo>
                      <a:pt x="1039" y="669"/>
                    </a:lnTo>
                    <a:lnTo>
                      <a:pt x="1031" y="671"/>
                    </a:lnTo>
                    <a:lnTo>
                      <a:pt x="1024" y="674"/>
                    </a:lnTo>
                    <a:lnTo>
                      <a:pt x="1002" y="674"/>
                    </a:lnTo>
                    <a:lnTo>
                      <a:pt x="998" y="676"/>
                    </a:lnTo>
                    <a:lnTo>
                      <a:pt x="997" y="677"/>
                    </a:lnTo>
                    <a:lnTo>
                      <a:pt x="996" y="680"/>
                    </a:lnTo>
                    <a:lnTo>
                      <a:pt x="996" y="682"/>
                    </a:lnTo>
                    <a:lnTo>
                      <a:pt x="994" y="685"/>
                    </a:lnTo>
                    <a:lnTo>
                      <a:pt x="994" y="687"/>
                    </a:lnTo>
                    <a:lnTo>
                      <a:pt x="992" y="689"/>
                    </a:lnTo>
                    <a:lnTo>
                      <a:pt x="989" y="689"/>
                    </a:lnTo>
                    <a:lnTo>
                      <a:pt x="986" y="688"/>
                    </a:lnTo>
                    <a:lnTo>
                      <a:pt x="982" y="687"/>
                    </a:lnTo>
                    <a:lnTo>
                      <a:pt x="974" y="682"/>
                    </a:lnTo>
                    <a:lnTo>
                      <a:pt x="963" y="680"/>
                    </a:lnTo>
                    <a:lnTo>
                      <a:pt x="937" y="680"/>
                    </a:lnTo>
                    <a:lnTo>
                      <a:pt x="931" y="682"/>
                    </a:lnTo>
                    <a:lnTo>
                      <a:pt x="929" y="688"/>
                    </a:lnTo>
                    <a:lnTo>
                      <a:pt x="923" y="693"/>
                    </a:lnTo>
                    <a:lnTo>
                      <a:pt x="916" y="699"/>
                    </a:lnTo>
                    <a:lnTo>
                      <a:pt x="910" y="702"/>
                    </a:lnTo>
                    <a:lnTo>
                      <a:pt x="907" y="703"/>
                    </a:lnTo>
                    <a:lnTo>
                      <a:pt x="904" y="706"/>
                    </a:lnTo>
                    <a:lnTo>
                      <a:pt x="900" y="707"/>
                    </a:lnTo>
                    <a:lnTo>
                      <a:pt x="897" y="710"/>
                    </a:lnTo>
                    <a:lnTo>
                      <a:pt x="894" y="714"/>
                    </a:lnTo>
                    <a:lnTo>
                      <a:pt x="893" y="715"/>
                    </a:lnTo>
                    <a:lnTo>
                      <a:pt x="893" y="718"/>
                    </a:lnTo>
                    <a:lnTo>
                      <a:pt x="899" y="724"/>
                    </a:lnTo>
                    <a:lnTo>
                      <a:pt x="900" y="732"/>
                    </a:lnTo>
                    <a:lnTo>
                      <a:pt x="900" y="741"/>
                    </a:lnTo>
                    <a:lnTo>
                      <a:pt x="897" y="751"/>
                    </a:lnTo>
                    <a:lnTo>
                      <a:pt x="894" y="763"/>
                    </a:lnTo>
                    <a:lnTo>
                      <a:pt x="894" y="778"/>
                    </a:lnTo>
                    <a:lnTo>
                      <a:pt x="896" y="796"/>
                    </a:lnTo>
                    <a:lnTo>
                      <a:pt x="900" y="809"/>
                    </a:lnTo>
                    <a:lnTo>
                      <a:pt x="905" y="818"/>
                    </a:lnTo>
                    <a:lnTo>
                      <a:pt x="914" y="828"/>
                    </a:lnTo>
                    <a:lnTo>
                      <a:pt x="930" y="844"/>
                    </a:lnTo>
                    <a:lnTo>
                      <a:pt x="937" y="848"/>
                    </a:lnTo>
                    <a:lnTo>
                      <a:pt x="944" y="847"/>
                    </a:lnTo>
                    <a:lnTo>
                      <a:pt x="951" y="843"/>
                    </a:lnTo>
                    <a:lnTo>
                      <a:pt x="959" y="837"/>
                    </a:lnTo>
                    <a:lnTo>
                      <a:pt x="966" y="837"/>
                    </a:lnTo>
                    <a:lnTo>
                      <a:pt x="967" y="839"/>
                    </a:lnTo>
                    <a:lnTo>
                      <a:pt x="968" y="839"/>
                    </a:lnTo>
                    <a:lnTo>
                      <a:pt x="970" y="840"/>
                    </a:lnTo>
                    <a:lnTo>
                      <a:pt x="972" y="840"/>
                    </a:lnTo>
                    <a:lnTo>
                      <a:pt x="975" y="839"/>
                    </a:lnTo>
                    <a:lnTo>
                      <a:pt x="977" y="836"/>
                    </a:lnTo>
                    <a:lnTo>
                      <a:pt x="979" y="832"/>
                    </a:lnTo>
                    <a:lnTo>
                      <a:pt x="979" y="822"/>
                    </a:lnTo>
                    <a:lnTo>
                      <a:pt x="978" y="817"/>
                    </a:lnTo>
                    <a:lnTo>
                      <a:pt x="979" y="811"/>
                    </a:lnTo>
                    <a:lnTo>
                      <a:pt x="981" y="807"/>
                    </a:lnTo>
                    <a:lnTo>
                      <a:pt x="985" y="803"/>
                    </a:lnTo>
                    <a:lnTo>
                      <a:pt x="989" y="802"/>
                    </a:lnTo>
                    <a:lnTo>
                      <a:pt x="1004" y="802"/>
                    </a:lnTo>
                    <a:lnTo>
                      <a:pt x="1015" y="799"/>
                    </a:lnTo>
                    <a:lnTo>
                      <a:pt x="1024" y="799"/>
                    </a:lnTo>
                    <a:lnTo>
                      <a:pt x="1028" y="802"/>
                    </a:lnTo>
                    <a:lnTo>
                      <a:pt x="1031" y="818"/>
                    </a:lnTo>
                    <a:lnTo>
                      <a:pt x="1030" y="828"/>
                    </a:lnTo>
                    <a:lnTo>
                      <a:pt x="1024" y="835"/>
                    </a:lnTo>
                    <a:lnTo>
                      <a:pt x="1019" y="843"/>
                    </a:lnTo>
                    <a:lnTo>
                      <a:pt x="1016" y="852"/>
                    </a:lnTo>
                    <a:lnTo>
                      <a:pt x="1018" y="862"/>
                    </a:lnTo>
                    <a:lnTo>
                      <a:pt x="1016" y="872"/>
                    </a:lnTo>
                    <a:lnTo>
                      <a:pt x="1015" y="876"/>
                    </a:lnTo>
                    <a:lnTo>
                      <a:pt x="1012" y="881"/>
                    </a:lnTo>
                    <a:lnTo>
                      <a:pt x="1012" y="883"/>
                    </a:lnTo>
                    <a:lnTo>
                      <a:pt x="1011" y="884"/>
                    </a:lnTo>
                    <a:lnTo>
                      <a:pt x="1011" y="885"/>
                    </a:lnTo>
                    <a:lnTo>
                      <a:pt x="1023" y="885"/>
                    </a:lnTo>
                    <a:lnTo>
                      <a:pt x="1026" y="887"/>
                    </a:lnTo>
                    <a:lnTo>
                      <a:pt x="1027" y="887"/>
                    </a:lnTo>
                    <a:lnTo>
                      <a:pt x="1030" y="889"/>
                    </a:lnTo>
                    <a:lnTo>
                      <a:pt x="1033" y="889"/>
                    </a:lnTo>
                    <a:lnTo>
                      <a:pt x="1041" y="888"/>
                    </a:lnTo>
                    <a:lnTo>
                      <a:pt x="1048" y="883"/>
                    </a:lnTo>
                    <a:lnTo>
                      <a:pt x="1056" y="880"/>
                    </a:lnTo>
                    <a:lnTo>
                      <a:pt x="1061" y="883"/>
                    </a:lnTo>
                    <a:lnTo>
                      <a:pt x="1068" y="887"/>
                    </a:lnTo>
                    <a:lnTo>
                      <a:pt x="1074" y="895"/>
                    </a:lnTo>
                    <a:lnTo>
                      <a:pt x="1078" y="903"/>
                    </a:lnTo>
                    <a:lnTo>
                      <a:pt x="1079" y="910"/>
                    </a:lnTo>
                    <a:lnTo>
                      <a:pt x="1076" y="922"/>
                    </a:lnTo>
                    <a:lnTo>
                      <a:pt x="1074" y="937"/>
                    </a:lnTo>
                    <a:lnTo>
                      <a:pt x="1074" y="954"/>
                    </a:lnTo>
                    <a:lnTo>
                      <a:pt x="1075" y="965"/>
                    </a:lnTo>
                    <a:lnTo>
                      <a:pt x="1079" y="973"/>
                    </a:lnTo>
                    <a:lnTo>
                      <a:pt x="1082" y="977"/>
                    </a:lnTo>
                    <a:lnTo>
                      <a:pt x="1085" y="983"/>
                    </a:lnTo>
                    <a:lnTo>
                      <a:pt x="1090" y="988"/>
                    </a:lnTo>
                    <a:lnTo>
                      <a:pt x="1093" y="989"/>
                    </a:lnTo>
                    <a:lnTo>
                      <a:pt x="1097" y="991"/>
                    </a:lnTo>
                    <a:lnTo>
                      <a:pt x="1101" y="989"/>
                    </a:lnTo>
                    <a:lnTo>
                      <a:pt x="1112" y="984"/>
                    </a:lnTo>
                    <a:lnTo>
                      <a:pt x="1119" y="980"/>
                    </a:lnTo>
                    <a:lnTo>
                      <a:pt x="1124" y="974"/>
                    </a:lnTo>
                    <a:lnTo>
                      <a:pt x="1128" y="974"/>
                    </a:lnTo>
                    <a:lnTo>
                      <a:pt x="1134" y="976"/>
                    </a:lnTo>
                    <a:lnTo>
                      <a:pt x="1139" y="980"/>
                    </a:lnTo>
                    <a:lnTo>
                      <a:pt x="1145" y="985"/>
                    </a:lnTo>
                    <a:lnTo>
                      <a:pt x="1146" y="988"/>
                    </a:lnTo>
                    <a:lnTo>
                      <a:pt x="1146" y="989"/>
                    </a:lnTo>
                    <a:lnTo>
                      <a:pt x="1149" y="992"/>
                    </a:lnTo>
                    <a:lnTo>
                      <a:pt x="1156" y="992"/>
                    </a:lnTo>
                    <a:lnTo>
                      <a:pt x="1160" y="991"/>
                    </a:lnTo>
                    <a:lnTo>
                      <a:pt x="1164" y="988"/>
                    </a:lnTo>
                    <a:lnTo>
                      <a:pt x="1167" y="985"/>
                    </a:lnTo>
                    <a:lnTo>
                      <a:pt x="1172" y="977"/>
                    </a:lnTo>
                    <a:lnTo>
                      <a:pt x="1176" y="972"/>
                    </a:lnTo>
                    <a:lnTo>
                      <a:pt x="1183" y="962"/>
                    </a:lnTo>
                    <a:lnTo>
                      <a:pt x="1191" y="955"/>
                    </a:lnTo>
                    <a:lnTo>
                      <a:pt x="1198" y="951"/>
                    </a:lnTo>
                    <a:lnTo>
                      <a:pt x="1203" y="948"/>
                    </a:lnTo>
                    <a:lnTo>
                      <a:pt x="1210" y="943"/>
                    </a:lnTo>
                    <a:lnTo>
                      <a:pt x="1219" y="937"/>
                    </a:lnTo>
                    <a:lnTo>
                      <a:pt x="1225" y="936"/>
                    </a:lnTo>
                    <a:lnTo>
                      <a:pt x="1228" y="939"/>
                    </a:lnTo>
                    <a:lnTo>
                      <a:pt x="1228" y="943"/>
                    </a:lnTo>
                    <a:lnTo>
                      <a:pt x="1225" y="948"/>
                    </a:lnTo>
                    <a:lnTo>
                      <a:pt x="1223" y="955"/>
                    </a:lnTo>
                    <a:lnTo>
                      <a:pt x="1221" y="959"/>
                    </a:lnTo>
                    <a:lnTo>
                      <a:pt x="1221" y="977"/>
                    </a:lnTo>
                    <a:lnTo>
                      <a:pt x="1223" y="985"/>
                    </a:lnTo>
                    <a:lnTo>
                      <a:pt x="1225" y="989"/>
                    </a:lnTo>
                    <a:lnTo>
                      <a:pt x="1228" y="988"/>
                    </a:lnTo>
                    <a:lnTo>
                      <a:pt x="1228" y="981"/>
                    </a:lnTo>
                    <a:lnTo>
                      <a:pt x="1229" y="972"/>
                    </a:lnTo>
                    <a:lnTo>
                      <a:pt x="1232" y="963"/>
                    </a:lnTo>
                    <a:lnTo>
                      <a:pt x="1239" y="954"/>
                    </a:lnTo>
                    <a:lnTo>
                      <a:pt x="1247" y="948"/>
                    </a:lnTo>
                    <a:lnTo>
                      <a:pt x="1254" y="946"/>
                    </a:lnTo>
                    <a:lnTo>
                      <a:pt x="1257" y="948"/>
                    </a:lnTo>
                    <a:lnTo>
                      <a:pt x="1258" y="951"/>
                    </a:lnTo>
                    <a:lnTo>
                      <a:pt x="1261" y="954"/>
                    </a:lnTo>
                    <a:lnTo>
                      <a:pt x="1262" y="958"/>
                    </a:lnTo>
                    <a:lnTo>
                      <a:pt x="1265" y="963"/>
                    </a:lnTo>
                    <a:lnTo>
                      <a:pt x="1268" y="965"/>
                    </a:lnTo>
                    <a:lnTo>
                      <a:pt x="1269" y="966"/>
                    </a:lnTo>
                    <a:lnTo>
                      <a:pt x="1272" y="965"/>
                    </a:lnTo>
                    <a:lnTo>
                      <a:pt x="1279" y="961"/>
                    </a:lnTo>
                    <a:lnTo>
                      <a:pt x="1286" y="959"/>
                    </a:lnTo>
                    <a:lnTo>
                      <a:pt x="1292" y="961"/>
                    </a:lnTo>
                    <a:lnTo>
                      <a:pt x="1298" y="966"/>
                    </a:lnTo>
                    <a:lnTo>
                      <a:pt x="1299" y="970"/>
                    </a:lnTo>
                    <a:lnTo>
                      <a:pt x="1302" y="974"/>
                    </a:lnTo>
                    <a:lnTo>
                      <a:pt x="1303" y="976"/>
                    </a:lnTo>
                    <a:lnTo>
                      <a:pt x="1303" y="977"/>
                    </a:lnTo>
                    <a:lnTo>
                      <a:pt x="1305" y="974"/>
                    </a:lnTo>
                    <a:lnTo>
                      <a:pt x="1307" y="973"/>
                    </a:lnTo>
                    <a:lnTo>
                      <a:pt x="1309" y="969"/>
                    </a:lnTo>
                    <a:lnTo>
                      <a:pt x="1309" y="966"/>
                    </a:lnTo>
                    <a:lnTo>
                      <a:pt x="1311" y="961"/>
                    </a:lnTo>
                    <a:lnTo>
                      <a:pt x="1318" y="958"/>
                    </a:lnTo>
                    <a:lnTo>
                      <a:pt x="1328" y="956"/>
                    </a:lnTo>
                    <a:lnTo>
                      <a:pt x="1337" y="961"/>
                    </a:lnTo>
                    <a:lnTo>
                      <a:pt x="1342" y="963"/>
                    </a:lnTo>
                    <a:lnTo>
                      <a:pt x="1344" y="966"/>
                    </a:lnTo>
                    <a:lnTo>
                      <a:pt x="1346" y="969"/>
                    </a:lnTo>
                    <a:lnTo>
                      <a:pt x="1346" y="970"/>
                    </a:lnTo>
                    <a:lnTo>
                      <a:pt x="1347" y="970"/>
                    </a:lnTo>
                    <a:lnTo>
                      <a:pt x="1347" y="972"/>
                    </a:lnTo>
                    <a:lnTo>
                      <a:pt x="1351" y="972"/>
                    </a:lnTo>
                    <a:lnTo>
                      <a:pt x="1353" y="969"/>
                    </a:lnTo>
                    <a:lnTo>
                      <a:pt x="1355" y="966"/>
                    </a:lnTo>
                    <a:lnTo>
                      <a:pt x="1358" y="962"/>
                    </a:lnTo>
                    <a:lnTo>
                      <a:pt x="1359" y="958"/>
                    </a:lnTo>
                    <a:lnTo>
                      <a:pt x="1363" y="954"/>
                    </a:lnTo>
                    <a:lnTo>
                      <a:pt x="1365" y="956"/>
                    </a:lnTo>
                    <a:lnTo>
                      <a:pt x="1363" y="965"/>
                    </a:lnTo>
                    <a:lnTo>
                      <a:pt x="1361" y="976"/>
                    </a:lnTo>
                    <a:lnTo>
                      <a:pt x="1354" y="989"/>
                    </a:lnTo>
                    <a:lnTo>
                      <a:pt x="1354" y="993"/>
                    </a:lnTo>
                    <a:lnTo>
                      <a:pt x="1355" y="993"/>
                    </a:lnTo>
                    <a:lnTo>
                      <a:pt x="1357" y="995"/>
                    </a:lnTo>
                    <a:lnTo>
                      <a:pt x="1359" y="993"/>
                    </a:lnTo>
                    <a:lnTo>
                      <a:pt x="1362" y="993"/>
                    </a:lnTo>
                    <a:lnTo>
                      <a:pt x="1363" y="995"/>
                    </a:lnTo>
                    <a:lnTo>
                      <a:pt x="1365" y="998"/>
                    </a:lnTo>
                    <a:lnTo>
                      <a:pt x="1366" y="999"/>
                    </a:lnTo>
                    <a:lnTo>
                      <a:pt x="1372" y="999"/>
                    </a:lnTo>
                    <a:lnTo>
                      <a:pt x="1374" y="998"/>
                    </a:lnTo>
                    <a:lnTo>
                      <a:pt x="1380" y="998"/>
                    </a:lnTo>
                    <a:lnTo>
                      <a:pt x="1383" y="999"/>
                    </a:lnTo>
                    <a:lnTo>
                      <a:pt x="1384" y="1002"/>
                    </a:lnTo>
                    <a:lnTo>
                      <a:pt x="1389" y="1007"/>
                    </a:lnTo>
                    <a:lnTo>
                      <a:pt x="1395" y="1015"/>
                    </a:lnTo>
                    <a:lnTo>
                      <a:pt x="1402" y="1026"/>
                    </a:lnTo>
                    <a:lnTo>
                      <a:pt x="1407" y="1032"/>
                    </a:lnTo>
                    <a:lnTo>
                      <a:pt x="1413" y="1032"/>
                    </a:lnTo>
                    <a:lnTo>
                      <a:pt x="1420" y="1028"/>
                    </a:lnTo>
                    <a:lnTo>
                      <a:pt x="1429" y="1025"/>
                    </a:lnTo>
                    <a:lnTo>
                      <a:pt x="1440" y="1026"/>
                    </a:lnTo>
                    <a:lnTo>
                      <a:pt x="1451" y="1035"/>
                    </a:lnTo>
                    <a:lnTo>
                      <a:pt x="1462" y="1046"/>
                    </a:lnTo>
                    <a:lnTo>
                      <a:pt x="1473" y="1058"/>
                    </a:lnTo>
                    <a:lnTo>
                      <a:pt x="1480" y="1069"/>
                    </a:lnTo>
                    <a:lnTo>
                      <a:pt x="1484" y="1078"/>
                    </a:lnTo>
                    <a:lnTo>
                      <a:pt x="1488" y="1084"/>
                    </a:lnTo>
                    <a:lnTo>
                      <a:pt x="1492" y="1087"/>
                    </a:lnTo>
                    <a:lnTo>
                      <a:pt x="1497" y="1089"/>
                    </a:lnTo>
                    <a:lnTo>
                      <a:pt x="1500" y="1092"/>
                    </a:lnTo>
                    <a:lnTo>
                      <a:pt x="1502" y="1096"/>
                    </a:lnTo>
                    <a:lnTo>
                      <a:pt x="1502" y="1099"/>
                    </a:lnTo>
                    <a:lnTo>
                      <a:pt x="1503" y="1103"/>
                    </a:lnTo>
                    <a:lnTo>
                      <a:pt x="1503" y="1106"/>
                    </a:lnTo>
                    <a:lnTo>
                      <a:pt x="1500" y="1111"/>
                    </a:lnTo>
                    <a:lnTo>
                      <a:pt x="1492" y="1117"/>
                    </a:lnTo>
                    <a:lnTo>
                      <a:pt x="1482" y="1122"/>
                    </a:lnTo>
                    <a:lnTo>
                      <a:pt x="1473" y="1125"/>
                    </a:lnTo>
                    <a:lnTo>
                      <a:pt x="1467" y="1128"/>
                    </a:lnTo>
                    <a:lnTo>
                      <a:pt x="1466" y="1131"/>
                    </a:lnTo>
                    <a:lnTo>
                      <a:pt x="1466" y="1135"/>
                    </a:lnTo>
                    <a:lnTo>
                      <a:pt x="1467" y="1136"/>
                    </a:lnTo>
                    <a:lnTo>
                      <a:pt x="1470" y="1136"/>
                    </a:lnTo>
                    <a:lnTo>
                      <a:pt x="1474" y="1137"/>
                    </a:lnTo>
                    <a:lnTo>
                      <a:pt x="1485" y="1135"/>
                    </a:lnTo>
                    <a:lnTo>
                      <a:pt x="1488" y="1133"/>
                    </a:lnTo>
                    <a:lnTo>
                      <a:pt x="1492" y="1129"/>
                    </a:lnTo>
                    <a:lnTo>
                      <a:pt x="1493" y="1126"/>
                    </a:lnTo>
                    <a:lnTo>
                      <a:pt x="1497" y="1122"/>
                    </a:lnTo>
                    <a:lnTo>
                      <a:pt x="1500" y="1121"/>
                    </a:lnTo>
                    <a:lnTo>
                      <a:pt x="1504" y="1120"/>
                    </a:lnTo>
                    <a:lnTo>
                      <a:pt x="1508" y="1121"/>
                    </a:lnTo>
                    <a:lnTo>
                      <a:pt x="1514" y="1124"/>
                    </a:lnTo>
                    <a:lnTo>
                      <a:pt x="1515" y="1128"/>
                    </a:lnTo>
                    <a:lnTo>
                      <a:pt x="1515" y="1132"/>
                    </a:lnTo>
                    <a:lnTo>
                      <a:pt x="1514" y="1136"/>
                    </a:lnTo>
                    <a:lnTo>
                      <a:pt x="1511" y="1141"/>
                    </a:lnTo>
                    <a:lnTo>
                      <a:pt x="1508" y="1146"/>
                    </a:lnTo>
                    <a:lnTo>
                      <a:pt x="1504" y="1148"/>
                    </a:lnTo>
                    <a:lnTo>
                      <a:pt x="1502" y="1151"/>
                    </a:lnTo>
                    <a:lnTo>
                      <a:pt x="1497" y="1154"/>
                    </a:lnTo>
                    <a:lnTo>
                      <a:pt x="1495" y="1155"/>
                    </a:lnTo>
                    <a:lnTo>
                      <a:pt x="1493" y="1157"/>
                    </a:lnTo>
                    <a:lnTo>
                      <a:pt x="1493" y="1159"/>
                    </a:lnTo>
                    <a:lnTo>
                      <a:pt x="1496" y="1159"/>
                    </a:lnTo>
                    <a:lnTo>
                      <a:pt x="1500" y="1161"/>
                    </a:lnTo>
                    <a:lnTo>
                      <a:pt x="1510" y="1161"/>
                    </a:lnTo>
                    <a:lnTo>
                      <a:pt x="1511" y="1159"/>
                    </a:lnTo>
                    <a:lnTo>
                      <a:pt x="1511" y="1155"/>
                    </a:lnTo>
                    <a:lnTo>
                      <a:pt x="1514" y="1147"/>
                    </a:lnTo>
                    <a:lnTo>
                      <a:pt x="1519" y="1139"/>
                    </a:lnTo>
                    <a:lnTo>
                      <a:pt x="1522" y="1136"/>
                    </a:lnTo>
                    <a:lnTo>
                      <a:pt x="1523" y="1133"/>
                    </a:lnTo>
                    <a:lnTo>
                      <a:pt x="1525" y="1133"/>
                    </a:lnTo>
                    <a:lnTo>
                      <a:pt x="1526" y="1132"/>
                    </a:lnTo>
                    <a:lnTo>
                      <a:pt x="1528" y="1132"/>
                    </a:lnTo>
                    <a:lnTo>
                      <a:pt x="1529" y="1133"/>
                    </a:lnTo>
                    <a:lnTo>
                      <a:pt x="1532" y="1133"/>
                    </a:lnTo>
                    <a:lnTo>
                      <a:pt x="1540" y="1135"/>
                    </a:lnTo>
                    <a:lnTo>
                      <a:pt x="1549" y="1137"/>
                    </a:lnTo>
                    <a:lnTo>
                      <a:pt x="1558" y="1141"/>
                    </a:lnTo>
                    <a:lnTo>
                      <a:pt x="1566" y="1147"/>
                    </a:lnTo>
                    <a:lnTo>
                      <a:pt x="1575" y="1154"/>
                    </a:lnTo>
                    <a:lnTo>
                      <a:pt x="1586" y="1161"/>
                    </a:lnTo>
                    <a:lnTo>
                      <a:pt x="1595" y="1165"/>
                    </a:lnTo>
                    <a:lnTo>
                      <a:pt x="1604" y="1165"/>
                    </a:lnTo>
                    <a:lnTo>
                      <a:pt x="1612" y="1162"/>
                    </a:lnTo>
                    <a:lnTo>
                      <a:pt x="1619" y="1162"/>
                    </a:lnTo>
                    <a:lnTo>
                      <a:pt x="1627" y="1166"/>
                    </a:lnTo>
                    <a:lnTo>
                      <a:pt x="1636" y="1173"/>
                    </a:lnTo>
                    <a:lnTo>
                      <a:pt x="1642" y="1180"/>
                    </a:lnTo>
                    <a:lnTo>
                      <a:pt x="1649" y="1185"/>
                    </a:lnTo>
                    <a:lnTo>
                      <a:pt x="1657" y="1189"/>
                    </a:lnTo>
                    <a:lnTo>
                      <a:pt x="1666" y="1192"/>
                    </a:lnTo>
                    <a:lnTo>
                      <a:pt x="1672" y="1195"/>
                    </a:lnTo>
                    <a:lnTo>
                      <a:pt x="1682" y="1202"/>
                    </a:lnTo>
                    <a:lnTo>
                      <a:pt x="1689" y="1214"/>
                    </a:lnTo>
                    <a:lnTo>
                      <a:pt x="1693" y="1226"/>
                    </a:lnTo>
                    <a:lnTo>
                      <a:pt x="1693" y="1236"/>
                    </a:lnTo>
                    <a:lnTo>
                      <a:pt x="1690" y="1247"/>
                    </a:lnTo>
                    <a:lnTo>
                      <a:pt x="1686" y="1258"/>
                    </a:lnTo>
                    <a:lnTo>
                      <a:pt x="1682" y="1268"/>
                    </a:lnTo>
                    <a:lnTo>
                      <a:pt x="1681" y="1273"/>
                    </a:lnTo>
                    <a:lnTo>
                      <a:pt x="1678" y="1278"/>
                    </a:lnTo>
                    <a:lnTo>
                      <a:pt x="1672" y="1287"/>
                    </a:lnTo>
                    <a:lnTo>
                      <a:pt x="1666" y="1296"/>
                    </a:lnTo>
                    <a:lnTo>
                      <a:pt x="1656" y="1307"/>
                    </a:lnTo>
                    <a:lnTo>
                      <a:pt x="1646" y="1317"/>
                    </a:lnTo>
                    <a:lnTo>
                      <a:pt x="1638" y="1329"/>
                    </a:lnTo>
                    <a:lnTo>
                      <a:pt x="1637" y="1342"/>
                    </a:lnTo>
                    <a:lnTo>
                      <a:pt x="1640" y="1351"/>
                    </a:lnTo>
                    <a:lnTo>
                      <a:pt x="1641" y="1358"/>
                    </a:lnTo>
                    <a:lnTo>
                      <a:pt x="1641" y="1365"/>
                    </a:lnTo>
                    <a:lnTo>
                      <a:pt x="1638" y="1374"/>
                    </a:lnTo>
                    <a:lnTo>
                      <a:pt x="1636" y="1385"/>
                    </a:lnTo>
                    <a:lnTo>
                      <a:pt x="1633" y="1394"/>
                    </a:lnTo>
                    <a:lnTo>
                      <a:pt x="1633" y="1400"/>
                    </a:lnTo>
                    <a:lnTo>
                      <a:pt x="1634" y="1407"/>
                    </a:lnTo>
                    <a:lnTo>
                      <a:pt x="1631" y="1414"/>
                    </a:lnTo>
                    <a:lnTo>
                      <a:pt x="1627" y="1422"/>
                    </a:lnTo>
                    <a:lnTo>
                      <a:pt x="1622" y="1429"/>
                    </a:lnTo>
                    <a:lnTo>
                      <a:pt x="1616" y="1440"/>
                    </a:lnTo>
                    <a:lnTo>
                      <a:pt x="1612" y="1453"/>
                    </a:lnTo>
                    <a:lnTo>
                      <a:pt x="1607" y="1462"/>
                    </a:lnTo>
                    <a:lnTo>
                      <a:pt x="1603" y="1466"/>
                    </a:lnTo>
                    <a:lnTo>
                      <a:pt x="1595" y="1469"/>
                    </a:lnTo>
                    <a:lnTo>
                      <a:pt x="1586" y="1469"/>
                    </a:lnTo>
                    <a:lnTo>
                      <a:pt x="1577" y="1472"/>
                    </a:lnTo>
                    <a:lnTo>
                      <a:pt x="1570" y="1474"/>
                    </a:lnTo>
                    <a:lnTo>
                      <a:pt x="1563" y="1476"/>
                    </a:lnTo>
                    <a:lnTo>
                      <a:pt x="1559" y="1479"/>
                    </a:lnTo>
                    <a:lnTo>
                      <a:pt x="1558" y="1480"/>
                    </a:lnTo>
                    <a:lnTo>
                      <a:pt x="1556" y="1480"/>
                    </a:lnTo>
                    <a:lnTo>
                      <a:pt x="1554" y="1481"/>
                    </a:lnTo>
                    <a:lnTo>
                      <a:pt x="1548" y="1485"/>
                    </a:lnTo>
                    <a:lnTo>
                      <a:pt x="1538" y="1489"/>
                    </a:lnTo>
                    <a:lnTo>
                      <a:pt x="1530" y="1496"/>
                    </a:lnTo>
                    <a:lnTo>
                      <a:pt x="1521" y="1502"/>
                    </a:lnTo>
                    <a:lnTo>
                      <a:pt x="1517" y="1509"/>
                    </a:lnTo>
                    <a:lnTo>
                      <a:pt x="1517" y="1517"/>
                    </a:lnTo>
                    <a:lnTo>
                      <a:pt x="1519" y="1526"/>
                    </a:lnTo>
                    <a:lnTo>
                      <a:pt x="1521" y="1536"/>
                    </a:lnTo>
                    <a:lnTo>
                      <a:pt x="1519" y="1544"/>
                    </a:lnTo>
                    <a:lnTo>
                      <a:pt x="1517" y="1548"/>
                    </a:lnTo>
                    <a:lnTo>
                      <a:pt x="1514" y="1551"/>
                    </a:lnTo>
                    <a:lnTo>
                      <a:pt x="1512" y="1551"/>
                    </a:lnTo>
                    <a:lnTo>
                      <a:pt x="1510" y="1553"/>
                    </a:lnTo>
                    <a:lnTo>
                      <a:pt x="1508" y="1553"/>
                    </a:lnTo>
                    <a:lnTo>
                      <a:pt x="1506" y="1554"/>
                    </a:lnTo>
                    <a:lnTo>
                      <a:pt x="1499" y="1568"/>
                    </a:lnTo>
                    <a:lnTo>
                      <a:pt x="1496" y="1572"/>
                    </a:lnTo>
                    <a:lnTo>
                      <a:pt x="1492" y="1576"/>
                    </a:lnTo>
                    <a:lnTo>
                      <a:pt x="1489" y="1577"/>
                    </a:lnTo>
                    <a:lnTo>
                      <a:pt x="1488" y="1579"/>
                    </a:lnTo>
                    <a:lnTo>
                      <a:pt x="1485" y="1580"/>
                    </a:lnTo>
                    <a:lnTo>
                      <a:pt x="1478" y="1590"/>
                    </a:lnTo>
                    <a:lnTo>
                      <a:pt x="1476" y="1605"/>
                    </a:lnTo>
                    <a:lnTo>
                      <a:pt x="1471" y="1614"/>
                    </a:lnTo>
                    <a:lnTo>
                      <a:pt x="1462" y="1627"/>
                    </a:lnTo>
                    <a:lnTo>
                      <a:pt x="1450" y="1640"/>
                    </a:lnTo>
                    <a:lnTo>
                      <a:pt x="1440" y="1648"/>
                    </a:lnTo>
                    <a:lnTo>
                      <a:pt x="1430" y="1651"/>
                    </a:lnTo>
                    <a:lnTo>
                      <a:pt x="1421" y="1650"/>
                    </a:lnTo>
                    <a:lnTo>
                      <a:pt x="1411" y="1647"/>
                    </a:lnTo>
                    <a:lnTo>
                      <a:pt x="1406" y="1642"/>
                    </a:lnTo>
                    <a:lnTo>
                      <a:pt x="1402" y="1633"/>
                    </a:lnTo>
                    <a:lnTo>
                      <a:pt x="1399" y="1622"/>
                    </a:lnTo>
                    <a:lnTo>
                      <a:pt x="1398" y="1613"/>
                    </a:lnTo>
                    <a:lnTo>
                      <a:pt x="1398" y="1606"/>
                    </a:lnTo>
                    <a:lnTo>
                      <a:pt x="1396" y="1606"/>
                    </a:lnTo>
                    <a:lnTo>
                      <a:pt x="1395" y="1613"/>
                    </a:lnTo>
                    <a:lnTo>
                      <a:pt x="1391" y="1622"/>
                    </a:lnTo>
                    <a:lnTo>
                      <a:pt x="1389" y="1632"/>
                    </a:lnTo>
                    <a:lnTo>
                      <a:pt x="1389" y="1637"/>
                    </a:lnTo>
                    <a:lnTo>
                      <a:pt x="1392" y="1643"/>
                    </a:lnTo>
                    <a:lnTo>
                      <a:pt x="1406" y="1657"/>
                    </a:lnTo>
                    <a:lnTo>
                      <a:pt x="1411" y="1661"/>
                    </a:lnTo>
                    <a:lnTo>
                      <a:pt x="1414" y="1664"/>
                    </a:lnTo>
                    <a:lnTo>
                      <a:pt x="1415" y="1666"/>
                    </a:lnTo>
                    <a:lnTo>
                      <a:pt x="1414" y="1669"/>
                    </a:lnTo>
                    <a:lnTo>
                      <a:pt x="1414" y="1673"/>
                    </a:lnTo>
                    <a:lnTo>
                      <a:pt x="1411" y="1677"/>
                    </a:lnTo>
                    <a:lnTo>
                      <a:pt x="1409" y="1683"/>
                    </a:lnTo>
                    <a:lnTo>
                      <a:pt x="1403" y="1690"/>
                    </a:lnTo>
                    <a:lnTo>
                      <a:pt x="1399" y="1698"/>
                    </a:lnTo>
                    <a:lnTo>
                      <a:pt x="1394" y="1705"/>
                    </a:lnTo>
                    <a:lnTo>
                      <a:pt x="1391" y="1707"/>
                    </a:lnTo>
                    <a:lnTo>
                      <a:pt x="1385" y="1709"/>
                    </a:lnTo>
                    <a:lnTo>
                      <a:pt x="1376" y="1710"/>
                    </a:lnTo>
                    <a:lnTo>
                      <a:pt x="1365" y="1711"/>
                    </a:lnTo>
                    <a:lnTo>
                      <a:pt x="1354" y="1711"/>
                    </a:lnTo>
                    <a:lnTo>
                      <a:pt x="1347" y="1710"/>
                    </a:lnTo>
                    <a:lnTo>
                      <a:pt x="1344" y="1709"/>
                    </a:lnTo>
                    <a:lnTo>
                      <a:pt x="1342" y="1710"/>
                    </a:lnTo>
                    <a:lnTo>
                      <a:pt x="1339" y="1716"/>
                    </a:lnTo>
                    <a:lnTo>
                      <a:pt x="1339" y="1732"/>
                    </a:lnTo>
                    <a:lnTo>
                      <a:pt x="1340" y="1735"/>
                    </a:lnTo>
                    <a:lnTo>
                      <a:pt x="1340" y="1739"/>
                    </a:lnTo>
                    <a:lnTo>
                      <a:pt x="1339" y="1740"/>
                    </a:lnTo>
                    <a:lnTo>
                      <a:pt x="1333" y="1740"/>
                    </a:lnTo>
                    <a:lnTo>
                      <a:pt x="1325" y="1737"/>
                    </a:lnTo>
                    <a:lnTo>
                      <a:pt x="1318" y="1736"/>
                    </a:lnTo>
                    <a:lnTo>
                      <a:pt x="1311" y="1733"/>
                    </a:lnTo>
                    <a:lnTo>
                      <a:pt x="1306" y="1733"/>
                    </a:lnTo>
                    <a:lnTo>
                      <a:pt x="1305" y="1735"/>
                    </a:lnTo>
                    <a:lnTo>
                      <a:pt x="1305" y="1739"/>
                    </a:lnTo>
                    <a:lnTo>
                      <a:pt x="1309" y="1751"/>
                    </a:lnTo>
                    <a:lnTo>
                      <a:pt x="1311" y="1754"/>
                    </a:lnTo>
                    <a:lnTo>
                      <a:pt x="1314" y="1755"/>
                    </a:lnTo>
                    <a:lnTo>
                      <a:pt x="1320" y="1755"/>
                    </a:lnTo>
                    <a:lnTo>
                      <a:pt x="1321" y="1754"/>
                    </a:lnTo>
                    <a:lnTo>
                      <a:pt x="1324" y="1754"/>
                    </a:lnTo>
                    <a:lnTo>
                      <a:pt x="1325" y="1755"/>
                    </a:lnTo>
                    <a:lnTo>
                      <a:pt x="1325" y="1757"/>
                    </a:lnTo>
                    <a:lnTo>
                      <a:pt x="1321" y="1765"/>
                    </a:lnTo>
                    <a:lnTo>
                      <a:pt x="1316" y="1773"/>
                    </a:lnTo>
                    <a:lnTo>
                      <a:pt x="1309" y="1780"/>
                    </a:lnTo>
                    <a:lnTo>
                      <a:pt x="1303" y="1787"/>
                    </a:lnTo>
                    <a:lnTo>
                      <a:pt x="1298" y="1796"/>
                    </a:lnTo>
                    <a:lnTo>
                      <a:pt x="1284" y="1810"/>
                    </a:lnTo>
                    <a:lnTo>
                      <a:pt x="1280" y="1813"/>
                    </a:lnTo>
                    <a:lnTo>
                      <a:pt x="1279" y="1817"/>
                    </a:lnTo>
                    <a:lnTo>
                      <a:pt x="1279" y="1824"/>
                    </a:lnTo>
                    <a:lnTo>
                      <a:pt x="1283" y="1825"/>
                    </a:lnTo>
                    <a:lnTo>
                      <a:pt x="1290" y="1825"/>
                    </a:lnTo>
                    <a:lnTo>
                      <a:pt x="1296" y="1827"/>
                    </a:lnTo>
                    <a:lnTo>
                      <a:pt x="1301" y="1827"/>
                    </a:lnTo>
                    <a:lnTo>
                      <a:pt x="1301" y="1831"/>
                    </a:lnTo>
                    <a:lnTo>
                      <a:pt x="1299" y="1839"/>
                    </a:lnTo>
                    <a:lnTo>
                      <a:pt x="1296" y="1846"/>
                    </a:lnTo>
                    <a:lnTo>
                      <a:pt x="1294" y="1851"/>
                    </a:lnTo>
                    <a:lnTo>
                      <a:pt x="1288" y="1857"/>
                    </a:lnTo>
                    <a:lnTo>
                      <a:pt x="1279" y="1865"/>
                    </a:lnTo>
                    <a:lnTo>
                      <a:pt x="1270" y="1873"/>
                    </a:lnTo>
                    <a:lnTo>
                      <a:pt x="1264" y="1879"/>
                    </a:lnTo>
                    <a:lnTo>
                      <a:pt x="1260" y="1884"/>
                    </a:lnTo>
                    <a:lnTo>
                      <a:pt x="1257" y="1891"/>
                    </a:lnTo>
                    <a:lnTo>
                      <a:pt x="1257" y="1899"/>
                    </a:lnTo>
                    <a:lnTo>
                      <a:pt x="1258" y="1906"/>
                    </a:lnTo>
                    <a:lnTo>
                      <a:pt x="1262" y="1914"/>
                    </a:lnTo>
                    <a:lnTo>
                      <a:pt x="1269" y="1924"/>
                    </a:lnTo>
                    <a:lnTo>
                      <a:pt x="1279" y="1932"/>
                    </a:lnTo>
                    <a:lnTo>
                      <a:pt x="1287" y="1936"/>
                    </a:lnTo>
                    <a:lnTo>
                      <a:pt x="1295" y="1939"/>
                    </a:lnTo>
                    <a:lnTo>
                      <a:pt x="1305" y="1940"/>
                    </a:lnTo>
                    <a:lnTo>
                      <a:pt x="1313" y="1940"/>
                    </a:lnTo>
                    <a:lnTo>
                      <a:pt x="1314" y="1943"/>
                    </a:lnTo>
                    <a:lnTo>
                      <a:pt x="1310" y="1946"/>
                    </a:lnTo>
                    <a:lnTo>
                      <a:pt x="1291" y="1951"/>
                    </a:lnTo>
                    <a:lnTo>
                      <a:pt x="1286" y="1953"/>
                    </a:lnTo>
                    <a:lnTo>
                      <a:pt x="1281" y="1954"/>
                    </a:lnTo>
                    <a:lnTo>
                      <a:pt x="1273" y="1955"/>
                    </a:lnTo>
                    <a:lnTo>
                      <a:pt x="1265" y="1958"/>
                    </a:lnTo>
                    <a:lnTo>
                      <a:pt x="1257" y="1958"/>
                    </a:lnTo>
                    <a:lnTo>
                      <a:pt x="1250" y="1957"/>
                    </a:lnTo>
                    <a:lnTo>
                      <a:pt x="1240" y="1954"/>
                    </a:lnTo>
                    <a:lnTo>
                      <a:pt x="1234" y="1950"/>
                    </a:lnTo>
                    <a:lnTo>
                      <a:pt x="1228" y="1949"/>
                    </a:lnTo>
                    <a:lnTo>
                      <a:pt x="1227" y="1949"/>
                    </a:lnTo>
                    <a:lnTo>
                      <a:pt x="1228" y="1947"/>
                    </a:lnTo>
                    <a:lnTo>
                      <a:pt x="1229" y="1944"/>
                    </a:lnTo>
                    <a:lnTo>
                      <a:pt x="1236" y="1938"/>
                    </a:lnTo>
                    <a:lnTo>
                      <a:pt x="1242" y="1933"/>
                    </a:lnTo>
                    <a:lnTo>
                      <a:pt x="1244" y="1931"/>
                    </a:lnTo>
                    <a:lnTo>
                      <a:pt x="1246" y="1927"/>
                    </a:lnTo>
                    <a:lnTo>
                      <a:pt x="1246" y="1924"/>
                    </a:lnTo>
                    <a:lnTo>
                      <a:pt x="1244" y="1922"/>
                    </a:lnTo>
                    <a:lnTo>
                      <a:pt x="1243" y="1920"/>
                    </a:lnTo>
                    <a:lnTo>
                      <a:pt x="1242" y="1918"/>
                    </a:lnTo>
                    <a:lnTo>
                      <a:pt x="1239" y="1918"/>
                    </a:lnTo>
                    <a:lnTo>
                      <a:pt x="1238" y="1920"/>
                    </a:lnTo>
                    <a:lnTo>
                      <a:pt x="1235" y="1925"/>
                    </a:lnTo>
                    <a:lnTo>
                      <a:pt x="1234" y="1932"/>
                    </a:lnTo>
                    <a:lnTo>
                      <a:pt x="1231" y="1938"/>
                    </a:lnTo>
                    <a:lnTo>
                      <a:pt x="1225" y="1943"/>
                    </a:lnTo>
                    <a:lnTo>
                      <a:pt x="1223" y="1943"/>
                    </a:lnTo>
                    <a:lnTo>
                      <a:pt x="1220" y="1942"/>
                    </a:lnTo>
                    <a:lnTo>
                      <a:pt x="1216" y="1940"/>
                    </a:lnTo>
                    <a:lnTo>
                      <a:pt x="1213" y="1936"/>
                    </a:lnTo>
                    <a:lnTo>
                      <a:pt x="1208" y="1931"/>
                    </a:lnTo>
                    <a:lnTo>
                      <a:pt x="1203" y="1928"/>
                    </a:lnTo>
                    <a:lnTo>
                      <a:pt x="1198" y="1924"/>
                    </a:lnTo>
                    <a:lnTo>
                      <a:pt x="1194" y="1917"/>
                    </a:lnTo>
                    <a:lnTo>
                      <a:pt x="1193" y="1907"/>
                    </a:lnTo>
                    <a:lnTo>
                      <a:pt x="1193" y="1899"/>
                    </a:lnTo>
                    <a:lnTo>
                      <a:pt x="1190" y="1894"/>
                    </a:lnTo>
                    <a:lnTo>
                      <a:pt x="1188" y="1892"/>
                    </a:lnTo>
                    <a:lnTo>
                      <a:pt x="1183" y="1890"/>
                    </a:lnTo>
                    <a:lnTo>
                      <a:pt x="1180" y="1887"/>
                    </a:lnTo>
                    <a:lnTo>
                      <a:pt x="1179" y="1884"/>
                    </a:lnTo>
                    <a:lnTo>
                      <a:pt x="1179" y="1883"/>
                    </a:lnTo>
                    <a:lnTo>
                      <a:pt x="1180" y="1880"/>
                    </a:lnTo>
                    <a:lnTo>
                      <a:pt x="1186" y="1875"/>
                    </a:lnTo>
                    <a:lnTo>
                      <a:pt x="1187" y="1872"/>
                    </a:lnTo>
                    <a:lnTo>
                      <a:pt x="1187" y="1869"/>
                    </a:lnTo>
                    <a:lnTo>
                      <a:pt x="1186" y="1866"/>
                    </a:lnTo>
                    <a:lnTo>
                      <a:pt x="1183" y="1865"/>
                    </a:lnTo>
                    <a:lnTo>
                      <a:pt x="1182" y="1865"/>
                    </a:lnTo>
                    <a:lnTo>
                      <a:pt x="1176" y="1862"/>
                    </a:lnTo>
                    <a:lnTo>
                      <a:pt x="1175" y="1861"/>
                    </a:lnTo>
                    <a:lnTo>
                      <a:pt x="1173" y="1858"/>
                    </a:lnTo>
                    <a:lnTo>
                      <a:pt x="1175" y="1851"/>
                    </a:lnTo>
                    <a:lnTo>
                      <a:pt x="1177" y="1843"/>
                    </a:lnTo>
                    <a:lnTo>
                      <a:pt x="1180" y="1836"/>
                    </a:lnTo>
                    <a:lnTo>
                      <a:pt x="1183" y="1832"/>
                    </a:lnTo>
                    <a:lnTo>
                      <a:pt x="1183" y="1829"/>
                    </a:lnTo>
                    <a:lnTo>
                      <a:pt x="1182" y="1827"/>
                    </a:lnTo>
                    <a:lnTo>
                      <a:pt x="1179" y="1822"/>
                    </a:lnTo>
                    <a:lnTo>
                      <a:pt x="1176" y="1814"/>
                    </a:lnTo>
                    <a:lnTo>
                      <a:pt x="1177" y="1807"/>
                    </a:lnTo>
                    <a:lnTo>
                      <a:pt x="1180" y="1801"/>
                    </a:lnTo>
                    <a:lnTo>
                      <a:pt x="1194" y="1781"/>
                    </a:lnTo>
                    <a:lnTo>
                      <a:pt x="1199" y="1772"/>
                    </a:lnTo>
                    <a:lnTo>
                      <a:pt x="1201" y="1765"/>
                    </a:lnTo>
                    <a:lnTo>
                      <a:pt x="1199" y="1758"/>
                    </a:lnTo>
                    <a:lnTo>
                      <a:pt x="1197" y="1747"/>
                    </a:lnTo>
                    <a:lnTo>
                      <a:pt x="1195" y="1736"/>
                    </a:lnTo>
                    <a:lnTo>
                      <a:pt x="1197" y="1728"/>
                    </a:lnTo>
                    <a:lnTo>
                      <a:pt x="1199" y="1720"/>
                    </a:lnTo>
                    <a:lnTo>
                      <a:pt x="1202" y="1709"/>
                    </a:lnTo>
                    <a:lnTo>
                      <a:pt x="1202" y="1699"/>
                    </a:lnTo>
                    <a:lnTo>
                      <a:pt x="1197" y="1694"/>
                    </a:lnTo>
                    <a:lnTo>
                      <a:pt x="1195" y="1691"/>
                    </a:lnTo>
                    <a:lnTo>
                      <a:pt x="1195" y="1684"/>
                    </a:lnTo>
                    <a:lnTo>
                      <a:pt x="1197" y="1683"/>
                    </a:lnTo>
                    <a:lnTo>
                      <a:pt x="1198" y="1680"/>
                    </a:lnTo>
                    <a:lnTo>
                      <a:pt x="1201" y="1679"/>
                    </a:lnTo>
                    <a:lnTo>
                      <a:pt x="1202" y="1677"/>
                    </a:lnTo>
                    <a:lnTo>
                      <a:pt x="1203" y="1674"/>
                    </a:lnTo>
                    <a:lnTo>
                      <a:pt x="1203" y="1669"/>
                    </a:lnTo>
                    <a:lnTo>
                      <a:pt x="1205" y="1659"/>
                    </a:lnTo>
                    <a:lnTo>
                      <a:pt x="1209" y="1650"/>
                    </a:lnTo>
                    <a:lnTo>
                      <a:pt x="1213" y="1643"/>
                    </a:lnTo>
                    <a:lnTo>
                      <a:pt x="1217" y="1628"/>
                    </a:lnTo>
                    <a:lnTo>
                      <a:pt x="1223" y="1613"/>
                    </a:lnTo>
                    <a:lnTo>
                      <a:pt x="1224" y="1605"/>
                    </a:lnTo>
                    <a:lnTo>
                      <a:pt x="1223" y="1595"/>
                    </a:lnTo>
                    <a:lnTo>
                      <a:pt x="1220" y="1585"/>
                    </a:lnTo>
                    <a:lnTo>
                      <a:pt x="1219" y="1580"/>
                    </a:lnTo>
                    <a:lnTo>
                      <a:pt x="1219" y="1579"/>
                    </a:lnTo>
                    <a:lnTo>
                      <a:pt x="1224" y="1573"/>
                    </a:lnTo>
                    <a:lnTo>
                      <a:pt x="1227" y="1572"/>
                    </a:lnTo>
                    <a:lnTo>
                      <a:pt x="1228" y="1569"/>
                    </a:lnTo>
                    <a:lnTo>
                      <a:pt x="1228" y="1566"/>
                    </a:lnTo>
                    <a:lnTo>
                      <a:pt x="1225" y="1561"/>
                    </a:lnTo>
                    <a:lnTo>
                      <a:pt x="1225" y="1557"/>
                    </a:lnTo>
                    <a:lnTo>
                      <a:pt x="1228" y="1555"/>
                    </a:lnTo>
                    <a:lnTo>
                      <a:pt x="1231" y="1553"/>
                    </a:lnTo>
                    <a:lnTo>
                      <a:pt x="1236" y="1550"/>
                    </a:lnTo>
                    <a:lnTo>
                      <a:pt x="1239" y="1547"/>
                    </a:lnTo>
                    <a:lnTo>
                      <a:pt x="1240" y="1542"/>
                    </a:lnTo>
                    <a:lnTo>
                      <a:pt x="1240" y="1532"/>
                    </a:lnTo>
                    <a:lnTo>
                      <a:pt x="1238" y="1521"/>
                    </a:lnTo>
                    <a:lnTo>
                      <a:pt x="1236" y="1510"/>
                    </a:lnTo>
                    <a:lnTo>
                      <a:pt x="1238" y="1496"/>
                    </a:lnTo>
                    <a:lnTo>
                      <a:pt x="1239" y="1481"/>
                    </a:lnTo>
                    <a:lnTo>
                      <a:pt x="1240" y="1463"/>
                    </a:lnTo>
                    <a:lnTo>
                      <a:pt x="1242" y="1448"/>
                    </a:lnTo>
                    <a:lnTo>
                      <a:pt x="1243" y="1436"/>
                    </a:lnTo>
                    <a:lnTo>
                      <a:pt x="1243" y="1411"/>
                    </a:lnTo>
                    <a:lnTo>
                      <a:pt x="1239" y="1400"/>
                    </a:lnTo>
                    <a:lnTo>
                      <a:pt x="1231" y="1387"/>
                    </a:lnTo>
                    <a:lnTo>
                      <a:pt x="1214" y="1374"/>
                    </a:lnTo>
                    <a:lnTo>
                      <a:pt x="1208" y="1369"/>
                    </a:lnTo>
                    <a:lnTo>
                      <a:pt x="1202" y="1365"/>
                    </a:lnTo>
                    <a:lnTo>
                      <a:pt x="1198" y="1362"/>
                    </a:lnTo>
                    <a:lnTo>
                      <a:pt x="1193" y="1361"/>
                    </a:lnTo>
                    <a:lnTo>
                      <a:pt x="1182" y="1357"/>
                    </a:lnTo>
                    <a:lnTo>
                      <a:pt x="1172" y="1350"/>
                    </a:lnTo>
                    <a:lnTo>
                      <a:pt x="1164" y="1342"/>
                    </a:lnTo>
                    <a:lnTo>
                      <a:pt x="1160" y="1332"/>
                    </a:lnTo>
                    <a:lnTo>
                      <a:pt x="1157" y="1315"/>
                    </a:lnTo>
                    <a:lnTo>
                      <a:pt x="1150" y="1300"/>
                    </a:lnTo>
                    <a:lnTo>
                      <a:pt x="1146" y="1287"/>
                    </a:lnTo>
                    <a:lnTo>
                      <a:pt x="1143" y="1277"/>
                    </a:lnTo>
                    <a:lnTo>
                      <a:pt x="1138" y="1266"/>
                    </a:lnTo>
                    <a:lnTo>
                      <a:pt x="1132" y="1254"/>
                    </a:lnTo>
                    <a:lnTo>
                      <a:pt x="1128" y="1243"/>
                    </a:lnTo>
                    <a:lnTo>
                      <a:pt x="1127" y="1233"/>
                    </a:lnTo>
                    <a:lnTo>
                      <a:pt x="1124" y="1226"/>
                    </a:lnTo>
                    <a:lnTo>
                      <a:pt x="1104" y="1210"/>
                    </a:lnTo>
                    <a:lnTo>
                      <a:pt x="1100" y="1203"/>
                    </a:lnTo>
                    <a:lnTo>
                      <a:pt x="1100" y="1191"/>
                    </a:lnTo>
                    <a:lnTo>
                      <a:pt x="1102" y="1180"/>
                    </a:lnTo>
                    <a:lnTo>
                      <a:pt x="1106" y="1170"/>
                    </a:lnTo>
                    <a:lnTo>
                      <a:pt x="1108" y="1162"/>
                    </a:lnTo>
                    <a:lnTo>
                      <a:pt x="1106" y="1152"/>
                    </a:lnTo>
                    <a:lnTo>
                      <a:pt x="1105" y="1141"/>
                    </a:lnTo>
                    <a:lnTo>
                      <a:pt x="1104" y="1135"/>
                    </a:lnTo>
                    <a:lnTo>
                      <a:pt x="1105" y="1128"/>
                    </a:lnTo>
                    <a:lnTo>
                      <a:pt x="1109" y="1118"/>
                    </a:lnTo>
                    <a:lnTo>
                      <a:pt x="1115" y="1110"/>
                    </a:lnTo>
                    <a:lnTo>
                      <a:pt x="1120" y="1104"/>
                    </a:lnTo>
                    <a:lnTo>
                      <a:pt x="1126" y="1100"/>
                    </a:lnTo>
                    <a:lnTo>
                      <a:pt x="1132" y="1094"/>
                    </a:lnTo>
                    <a:lnTo>
                      <a:pt x="1138" y="1089"/>
                    </a:lnTo>
                    <a:lnTo>
                      <a:pt x="1142" y="1087"/>
                    </a:lnTo>
                    <a:lnTo>
                      <a:pt x="1145" y="1084"/>
                    </a:lnTo>
                    <a:lnTo>
                      <a:pt x="1146" y="1078"/>
                    </a:lnTo>
                    <a:lnTo>
                      <a:pt x="1147" y="1069"/>
                    </a:lnTo>
                    <a:lnTo>
                      <a:pt x="1150" y="1059"/>
                    </a:lnTo>
                    <a:lnTo>
                      <a:pt x="1152" y="1048"/>
                    </a:lnTo>
                    <a:lnTo>
                      <a:pt x="1150" y="1037"/>
                    </a:lnTo>
                    <a:lnTo>
                      <a:pt x="1147" y="1028"/>
                    </a:lnTo>
                    <a:lnTo>
                      <a:pt x="1145" y="1024"/>
                    </a:lnTo>
                    <a:lnTo>
                      <a:pt x="1142" y="1017"/>
                    </a:lnTo>
                    <a:lnTo>
                      <a:pt x="1138" y="1007"/>
                    </a:lnTo>
                    <a:lnTo>
                      <a:pt x="1132" y="999"/>
                    </a:lnTo>
                    <a:lnTo>
                      <a:pt x="1130" y="996"/>
                    </a:lnTo>
                    <a:lnTo>
                      <a:pt x="1116" y="996"/>
                    </a:lnTo>
                    <a:lnTo>
                      <a:pt x="1116" y="1004"/>
                    </a:lnTo>
                    <a:lnTo>
                      <a:pt x="1115" y="1007"/>
                    </a:lnTo>
                    <a:lnTo>
                      <a:pt x="1112" y="1011"/>
                    </a:lnTo>
                    <a:lnTo>
                      <a:pt x="1109" y="1014"/>
                    </a:lnTo>
                    <a:lnTo>
                      <a:pt x="1105" y="1017"/>
                    </a:lnTo>
                    <a:lnTo>
                      <a:pt x="1102" y="1017"/>
                    </a:lnTo>
                    <a:lnTo>
                      <a:pt x="1100" y="1015"/>
                    </a:lnTo>
                    <a:lnTo>
                      <a:pt x="1097" y="1013"/>
                    </a:lnTo>
                    <a:lnTo>
                      <a:pt x="1095" y="1010"/>
                    </a:lnTo>
                    <a:lnTo>
                      <a:pt x="1094" y="1009"/>
                    </a:lnTo>
                    <a:lnTo>
                      <a:pt x="1089" y="1006"/>
                    </a:lnTo>
                    <a:lnTo>
                      <a:pt x="1080" y="1003"/>
                    </a:lnTo>
                    <a:lnTo>
                      <a:pt x="1076" y="1000"/>
                    </a:lnTo>
                    <a:lnTo>
                      <a:pt x="1074" y="998"/>
                    </a:lnTo>
                    <a:lnTo>
                      <a:pt x="1069" y="992"/>
                    </a:lnTo>
                    <a:lnTo>
                      <a:pt x="1064" y="987"/>
                    </a:lnTo>
                    <a:lnTo>
                      <a:pt x="1053" y="978"/>
                    </a:lnTo>
                    <a:lnTo>
                      <a:pt x="1046" y="976"/>
                    </a:lnTo>
                    <a:lnTo>
                      <a:pt x="1039" y="972"/>
                    </a:lnTo>
                    <a:lnTo>
                      <a:pt x="1034" y="966"/>
                    </a:lnTo>
                    <a:lnTo>
                      <a:pt x="1033" y="956"/>
                    </a:lnTo>
                    <a:lnTo>
                      <a:pt x="1030" y="943"/>
                    </a:lnTo>
                    <a:lnTo>
                      <a:pt x="1026" y="935"/>
                    </a:lnTo>
                    <a:lnTo>
                      <a:pt x="1020" y="929"/>
                    </a:lnTo>
                    <a:lnTo>
                      <a:pt x="1018" y="928"/>
                    </a:lnTo>
                    <a:lnTo>
                      <a:pt x="1015" y="925"/>
                    </a:lnTo>
                    <a:lnTo>
                      <a:pt x="1011" y="924"/>
                    </a:lnTo>
                    <a:lnTo>
                      <a:pt x="1008" y="922"/>
                    </a:lnTo>
                    <a:lnTo>
                      <a:pt x="1004" y="922"/>
                    </a:lnTo>
                    <a:lnTo>
                      <a:pt x="1001" y="924"/>
                    </a:lnTo>
                    <a:lnTo>
                      <a:pt x="997" y="924"/>
                    </a:lnTo>
                    <a:lnTo>
                      <a:pt x="990" y="922"/>
                    </a:lnTo>
                    <a:lnTo>
                      <a:pt x="985" y="918"/>
                    </a:lnTo>
                    <a:lnTo>
                      <a:pt x="979" y="917"/>
                    </a:lnTo>
                    <a:lnTo>
                      <a:pt x="972" y="915"/>
                    </a:lnTo>
                    <a:lnTo>
                      <a:pt x="956" y="902"/>
                    </a:lnTo>
                    <a:lnTo>
                      <a:pt x="951" y="896"/>
                    </a:lnTo>
                    <a:lnTo>
                      <a:pt x="948" y="892"/>
                    </a:lnTo>
                    <a:lnTo>
                      <a:pt x="945" y="889"/>
                    </a:lnTo>
                    <a:lnTo>
                      <a:pt x="942" y="885"/>
                    </a:lnTo>
                    <a:lnTo>
                      <a:pt x="940" y="883"/>
                    </a:lnTo>
                    <a:lnTo>
                      <a:pt x="931" y="880"/>
                    </a:lnTo>
                    <a:lnTo>
                      <a:pt x="927" y="880"/>
                    </a:lnTo>
                    <a:lnTo>
                      <a:pt x="922" y="883"/>
                    </a:lnTo>
                    <a:lnTo>
                      <a:pt x="919" y="885"/>
                    </a:lnTo>
                    <a:lnTo>
                      <a:pt x="918" y="889"/>
                    </a:lnTo>
                    <a:lnTo>
                      <a:pt x="915" y="893"/>
                    </a:lnTo>
                    <a:lnTo>
                      <a:pt x="912" y="896"/>
                    </a:lnTo>
                    <a:lnTo>
                      <a:pt x="910" y="896"/>
                    </a:lnTo>
                    <a:lnTo>
                      <a:pt x="907" y="895"/>
                    </a:lnTo>
                    <a:lnTo>
                      <a:pt x="894" y="883"/>
                    </a:lnTo>
                    <a:lnTo>
                      <a:pt x="890" y="881"/>
                    </a:lnTo>
                    <a:lnTo>
                      <a:pt x="884" y="883"/>
                    </a:lnTo>
                    <a:lnTo>
                      <a:pt x="864" y="885"/>
                    </a:lnTo>
                    <a:lnTo>
                      <a:pt x="858" y="883"/>
                    </a:lnTo>
                    <a:lnTo>
                      <a:pt x="849" y="869"/>
                    </a:lnTo>
                    <a:lnTo>
                      <a:pt x="847" y="861"/>
                    </a:lnTo>
                    <a:lnTo>
                      <a:pt x="847" y="856"/>
                    </a:lnTo>
                    <a:lnTo>
                      <a:pt x="844" y="848"/>
                    </a:lnTo>
                    <a:lnTo>
                      <a:pt x="837" y="843"/>
                    </a:lnTo>
                    <a:lnTo>
                      <a:pt x="827" y="839"/>
                    </a:lnTo>
                    <a:lnTo>
                      <a:pt x="818" y="836"/>
                    </a:lnTo>
                    <a:lnTo>
                      <a:pt x="810" y="835"/>
                    </a:lnTo>
                    <a:lnTo>
                      <a:pt x="804" y="832"/>
                    </a:lnTo>
                    <a:lnTo>
                      <a:pt x="799" y="825"/>
                    </a:lnTo>
                    <a:lnTo>
                      <a:pt x="795" y="817"/>
                    </a:lnTo>
                    <a:lnTo>
                      <a:pt x="792" y="809"/>
                    </a:lnTo>
                    <a:lnTo>
                      <a:pt x="793" y="803"/>
                    </a:lnTo>
                    <a:lnTo>
                      <a:pt x="793" y="798"/>
                    </a:lnTo>
                    <a:lnTo>
                      <a:pt x="792" y="789"/>
                    </a:lnTo>
                    <a:lnTo>
                      <a:pt x="788" y="781"/>
                    </a:lnTo>
                    <a:lnTo>
                      <a:pt x="788" y="780"/>
                    </a:lnTo>
                    <a:lnTo>
                      <a:pt x="781" y="773"/>
                    </a:lnTo>
                    <a:lnTo>
                      <a:pt x="778" y="769"/>
                    </a:lnTo>
                    <a:lnTo>
                      <a:pt x="773" y="763"/>
                    </a:lnTo>
                    <a:lnTo>
                      <a:pt x="767" y="761"/>
                    </a:lnTo>
                    <a:lnTo>
                      <a:pt x="763" y="758"/>
                    </a:lnTo>
                    <a:lnTo>
                      <a:pt x="759" y="751"/>
                    </a:lnTo>
                    <a:lnTo>
                      <a:pt x="745" y="732"/>
                    </a:lnTo>
                    <a:lnTo>
                      <a:pt x="740" y="722"/>
                    </a:lnTo>
                    <a:lnTo>
                      <a:pt x="734" y="715"/>
                    </a:lnTo>
                    <a:lnTo>
                      <a:pt x="728" y="707"/>
                    </a:lnTo>
                    <a:lnTo>
                      <a:pt x="718" y="698"/>
                    </a:lnTo>
                    <a:lnTo>
                      <a:pt x="702" y="678"/>
                    </a:lnTo>
                    <a:lnTo>
                      <a:pt x="698" y="670"/>
                    </a:lnTo>
                    <a:lnTo>
                      <a:pt x="692" y="654"/>
                    </a:lnTo>
                    <a:lnTo>
                      <a:pt x="689" y="648"/>
                    </a:lnTo>
                    <a:lnTo>
                      <a:pt x="685" y="648"/>
                    </a:lnTo>
                    <a:lnTo>
                      <a:pt x="683" y="650"/>
                    </a:lnTo>
                    <a:lnTo>
                      <a:pt x="677" y="656"/>
                    </a:lnTo>
                    <a:lnTo>
                      <a:pt x="678" y="663"/>
                    </a:lnTo>
                    <a:lnTo>
                      <a:pt x="684" y="670"/>
                    </a:lnTo>
                    <a:lnTo>
                      <a:pt x="691" y="678"/>
                    </a:lnTo>
                    <a:lnTo>
                      <a:pt x="696" y="685"/>
                    </a:lnTo>
                    <a:lnTo>
                      <a:pt x="700" y="693"/>
                    </a:lnTo>
                    <a:lnTo>
                      <a:pt x="706" y="703"/>
                    </a:lnTo>
                    <a:lnTo>
                      <a:pt x="722" y="722"/>
                    </a:lnTo>
                    <a:lnTo>
                      <a:pt x="725" y="732"/>
                    </a:lnTo>
                    <a:lnTo>
                      <a:pt x="726" y="740"/>
                    </a:lnTo>
                    <a:lnTo>
                      <a:pt x="729" y="747"/>
                    </a:lnTo>
                    <a:lnTo>
                      <a:pt x="734" y="751"/>
                    </a:lnTo>
                    <a:lnTo>
                      <a:pt x="748" y="765"/>
                    </a:lnTo>
                    <a:lnTo>
                      <a:pt x="751" y="772"/>
                    </a:lnTo>
                    <a:lnTo>
                      <a:pt x="748" y="778"/>
                    </a:lnTo>
                    <a:lnTo>
                      <a:pt x="743" y="781"/>
                    </a:lnTo>
                    <a:lnTo>
                      <a:pt x="737" y="778"/>
                    </a:lnTo>
                    <a:lnTo>
                      <a:pt x="732" y="773"/>
                    </a:lnTo>
                    <a:lnTo>
                      <a:pt x="728" y="767"/>
                    </a:lnTo>
                    <a:lnTo>
                      <a:pt x="725" y="765"/>
                    </a:lnTo>
                    <a:lnTo>
                      <a:pt x="724" y="765"/>
                    </a:lnTo>
                    <a:lnTo>
                      <a:pt x="715" y="761"/>
                    </a:lnTo>
                    <a:lnTo>
                      <a:pt x="713" y="755"/>
                    </a:lnTo>
                    <a:lnTo>
                      <a:pt x="713" y="752"/>
                    </a:lnTo>
                    <a:lnTo>
                      <a:pt x="710" y="745"/>
                    </a:lnTo>
                    <a:lnTo>
                      <a:pt x="703" y="737"/>
                    </a:lnTo>
                    <a:lnTo>
                      <a:pt x="696" y="728"/>
                    </a:lnTo>
                    <a:lnTo>
                      <a:pt x="693" y="724"/>
                    </a:lnTo>
                    <a:lnTo>
                      <a:pt x="688" y="721"/>
                    </a:lnTo>
                    <a:lnTo>
                      <a:pt x="683" y="721"/>
                    </a:lnTo>
                    <a:lnTo>
                      <a:pt x="680" y="722"/>
                    </a:lnTo>
                    <a:lnTo>
                      <a:pt x="673" y="722"/>
                    </a:lnTo>
                    <a:lnTo>
                      <a:pt x="672" y="721"/>
                    </a:lnTo>
                    <a:lnTo>
                      <a:pt x="672" y="715"/>
                    </a:lnTo>
                    <a:lnTo>
                      <a:pt x="676" y="707"/>
                    </a:lnTo>
                    <a:lnTo>
                      <a:pt x="678" y="704"/>
                    </a:lnTo>
                    <a:lnTo>
                      <a:pt x="681" y="699"/>
                    </a:lnTo>
                    <a:lnTo>
                      <a:pt x="681" y="696"/>
                    </a:lnTo>
                    <a:lnTo>
                      <a:pt x="680" y="693"/>
                    </a:lnTo>
                    <a:lnTo>
                      <a:pt x="674" y="688"/>
                    </a:lnTo>
                    <a:lnTo>
                      <a:pt x="670" y="685"/>
                    </a:lnTo>
                    <a:lnTo>
                      <a:pt x="667" y="684"/>
                    </a:lnTo>
                    <a:lnTo>
                      <a:pt x="663" y="680"/>
                    </a:lnTo>
                    <a:lnTo>
                      <a:pt x="659" y="670"/>
                    </a:lnTo>
                    <a:lnTo>
                      <a:pt x="654" y="659"/>
                    </a:lnTo>
                    <a:lnTo>
                      <a:pt x="650" y="647"/>
                    </a:lnTo>
                    <a:lnTo>
                      <a:pt x="644" y="635"/>
                    </a:lnTo>
                    <a:lnTo>
                      <a:pt x="636" y="619"/>
                    </a:lnTo>
                    <a:lnTo>
                      <a:pt x="628" y="611"/>
                    </a:lnTo>
                    <a:lnTo>
                      <a:pt x="620" y="608"/>
                    </a:lnTo>
                    <a:lnTo>
                      <a:pt x="611" y="607"/>
                    </a:lnTo>
                    <a:lnTo>
                      <a:pt x="602" y="604"/>
                    </a:lnTo>
                    <a:lnTo>
                      <a:pt x="594" y="600"/>
                    </a:lnTo>
                    <a:lnTo>
                      <a:pt x="587" y="596"/>
                    </a:lnTo>
                    <a:lnTo>
                      <a:pt x="584" y="591"/>
                    </a:lnTo>
                    <a:lnTo>
                      <a:pt x="583" y="581"/>
                    </a:lnTo>
                    <a:lnTo>
                      <a:pt x="577" y="559"/>
                    </a:lnTo>
                    <a:lnTo>
                      <a:pt x="572" y="550"/>
                    </a:lnTo>
                    <a:lnTo>
                      <a:pt x="564" y="537"/>
                    </a:lnTo>
                    <a:lnTo>
                      <a:pt x="558" y="524"/>
                    </a:lnTo>
                    <a:lnTo>
                      <a:pt x="554" y="510"/>
                    </a:lnTo>
                    <a:lnTo>
                      <a:pt x="553" y="497"/>
                    </a:lnTo>
                    <a:lnTo>
                      <a:pt x="554" y="487"/>
                    </a:lnTo>
                    <a:lnTo>
                      <a:pt x="554" y="474"/>
                    </a:lnTo>
                    <a:lnTo>
                      <a:pt x="555" y="459"/>
                    </a:lnTo>
                    <a:lnTo>
                      <a:pt x="557" y="448"/>
                    </a:lnTo>
                    <a:lnTo>
                      <a:pt x="557" y="440"/>
                    </a:lnTo>
                    <a:lnTo>
                      <a:pt x="555" y="432"/>
                    </a:lnTo>
                    <a:lnTo>
                      <a:pt x="553" y="422"/>
                    </a:lnTo>
                    <a:lnTo>
                      <a:pt x="550" y="415"/>
                    </a:lnTo>
                    <a:lnTo>
                      <a:pt x="549" y="410"/>
                    </a:lnTo>
                    <a:lnTo>
                      <a:pt x="549" y="407"/>
                    </a:lnTo>
                    <a:lnTo>
                      <a:pt x="544" y="395"/>
                    </a:lnTo>
                    <a:lnTo>
                      <a:pt x="542" y="393"/>
                    </a:lnTo>
                    <a:lnTo>
                      <a:pt x="538" y="391"/>
                    </a:lnTo>
                    <a:lnTo>
                      <a:pt x="529" y="386"/>
                    </a:lnTo>
                    <a:lnTo>
                      <a:pt x="523" y="381"/>
                    </a:lnTo>
                    <a:lnTo>
                      <a:pt x="514" y="380"/>
                    </a:lnTo>
                    <a:lnTo>
                      <a:pt x="508" y="377"/>
                    </a:lnTo>
                    <a:lnTo>
                      <a:pt x="503" y="370"/>
                    </a:lnTo>
                    <a:lnTo>
                      <a:pt x="502" y="360"/>
                    </a:lnTo>
                    <a:lnTo>
                      <a:pt x="503" y="352"/>
                    </a:lnTo>
                    <a:lnTo>
                      <a:pt x="503" y="345"/>
                    </a:lnTo>
                    <a:lnTo>
                      <a:pt x="499" y="337"/>
                    </a:lnTo>
                    <a:lnTo>
                      <a:pt x="495" y="332"/>
                    </a:lnTo>
                    <a:lnTo>
                      <a:pt x="490" y="329"/>
                    </a:lnTo>
                    <a:lnTo>
                      <a:pt x="486" y="326"/>
                    </a:lnTo>
                    <a:lnTo>
                      <a:pt x="480" y="319"/>
                    </a:lnTo>
                    <a:lnTo>
                      <a:pt x="475" y="311"/>
                    </a:lnTo>
                    <a:lnTo>
                      <a:pt x="472" y="303"/>
                    </a:lnTo>
                    <a:lnTo>
                      <a:pt x="471" y="300"/>
                    </a:lnTo>
                    <a:lnTo>
                      <a:pt x="466" y="296"/>
                    </a:lnTo>
                    <a:lnTo>
                      <a:pt x="462" y="296"/>
                    </a:lnTo>
                    <a:lnTo>
                      <a:pt x="462" y="299"/>
                    </a:lnTo>
                    <a:lnTo>
                      <a:pt x="464" y="302"/>
                    </a:lnTo>
                    <a:lnTo>
                      <a:pt x="464" y="313"/>
                    </a:lnTo>
                    <a:lnTo>
                      <a:pt x="465" y="315"/>
                    </a:lnTo>
                    <a:lnTo>
                      <a:pt x="471" y="321"/>
                    </a:lnTo>
                    <a:lnTo>
                      <a:pt x="473" y="329"/>
                    </a:lnTo>
                    <a:lnTo>
                      <a:pt x="473" y="336"/>
                    </a:lnTo>
                    <a:lnTo>
                      <a:pt x="472" y="341"/>
                    </a:lnTo>
                    <a:lnTo>
                      <a:pt x="468" y="341"/>
                    </a:lnTo>
                    <a:lnTo>
                      <a:pt x="462" y="339"/>
                    </a:lnTo>
                    <a:lnTo>
                      <a:pt x="456" y="333"/>
                    </a:lnTo>
                    <a:lnTo>
                      <a:pt x="447" y="328"/>
                    </a:lnTo>
                    <a:lnTo>
                      <a:pt x="442" y="322"/>
                    </a:lnTo>
                    <a:lnTo>
                      <a:pt x="441" y="313"/>
                    </a:lnTo>
                    <a:lnTo>
                      <a:pt x="439" y="304"/>
                    </a:lnTo>
                    <a:lnTo>
                      <a:pt x="441" y="295"/>
                    </a:lnTo>
                    <a:lnTo>
                      <a:pt x="441" y="289"/>
                    </a:lnTo>
                    <a:lnTo>
                      <a:pt x="438" y="284"/>
                    </a:lnTo>
                    <a:lnTo>
                      <a:pt x="432" y="281"/>
                    </a:lnTo>
                    <a:lnTo>
                      <a:pt x="425" y="278"/>
                    </a:lnTo>
                    <a:lnTo>
                      <a:pt x="419" y="277"/>
                    </a:lnTo>
                    <a:lnTo>
                      <a:pt x="412" y="277"/>
                    </a:lnTo>
                    <a:lnTo>
                      <a:pt x="406" y="271"/>
                    </a:lnTo>
                    <a:lnTo>
                      <a:pt x="406" y="267"/>
                    </a:lnTo>
                    <a:lnTo>
                      <a:pt x="405" y="262"/>
                    </a:lnTo>
                    <a:lnTo>
                      <a:pt x="401" y="251"/>
                    </a:lnTo>
                    <a:lnTo>
                      <a:pt x="394" y="243"/>
                    </a:lnTo>
                    <a:lnTo>
                      <a:pt x="386" y="237"/>
                    </a:lnTo>
                    <a:lnTo>
                      <a:pt x="372" y="234"/>
                    </a:lnTo>
                    <a:lnTo>
                      <a:pt x="360" y="232"/>
                    </a:lnTo>
                    <a:lnTo>
                      <a:pt x="346" y="228"/>
                    </a:lnTo>
                    <a:lnTo>
                      <a:pt x="334" y="225"/>
                    </a:lnTo>
                    <a:lnTo>
                      <a:pt x="324" y="223"/>
                    </a:lnTo>
                    <a:lnTo>
                      <a:pt x="317" y="222"/>
                    </a:lnTo>
                    <a:lnTo>
                      <a:pt x="304" y="214"/>
                    </a:lnTo>
                    <a:lnTo>
                      <a:pt x="297" y="211"/>
                    </a:lnTo>
                    <a:lnTo>
                      <a:pt x="286" y="214"/>
                    </a:lnTo>
                    <a:lnTo>
                      <a:pt x="272" y="206"/>
                    </a:lnTo>
                    <a:lnTo>
                      <a:pt x="267" y="204"/>
                    </a:lnTo>
                    <a:lnTo>
                      <a:pt x="263" y="207"/>
                    </a:lnTo>
                    <a:lnTo>
                      <a:pt x="261" y="214"/>
                    </a:lnTo>
                    <a:lnTo>
                      <a:pt x="257" y="222"/>
                    </a:lnTo>
                    <a:lnTo>
                      <a:pt x="252" y="230"/>
                    </a:lnTo>
                    <a:lnTo>
                      <a:pt x="244" y="233"/>
                    </a:lnTo>
                    <a:lnTo>
                      <a:pt x="237" y="230"/>
                    </a:lnTo>
                    <a:lnTo>
                      <a:pt x="230" y="226"/>
                    </a:lnTo>
                    <a:lnTo>
                      <a:pt x="226" y="228"/>
                    </a:lnTo>
                    <a:lnTo>
                      <a:pt x="223" y="229"/>
                    </a:lnTo>
                    <a:lnTo>
                      <a:pt x="220" y="232"/>
                    </a:lnTo>
                    <a:lnTo>
                      <a:pt x="215" y="234"/>
                    </a:lnTo>
                    <a:lnTo>
                      <a:pt x="208" y="234"/>
                    </a:lnTo>
                    <a:lnTo>
                      <a:pt x="207" y="232"/>
                    </a:lnTo>
                    <a:lnTo>
                      <a:pt x="207" y="229"/>
                    </a:lnTo>
                    <a:lnTo>
                      <a:pt x="208" y="225"/>
                    </a:lnTo>
                    <a:lnTo>
                      <a:pt x="209" y="219"/>
                    </a:lnTo>
                    <a:lnTo>
                      <a:pt x="211" y="215"/>
                    </a:lnTo>
                    <a:lnTo>
                      <a:pt x="212" y="212"/>
                    </a:lnTo>
                    <a:lnTo>
                      <a:pt x="212" y="210"/>
                    </a:lnTo>
                    <a:lnTo>
                      <a:pt x="208" y="210"/>
                    </a:lnTo>
                    <a:lnTo>
                      <a:pt x="205" y="211"/>
                    </a:lnTo>
                    <a:lnTo>
                      <a:pt x="201" y="214"/>
                    </a:lnTo>
                    <a:lnTo>
                      <a:pt x="196" y="222"/>
                    </a:lnTo>
                    <a:lnTo>
                      <a:pt x="194" y="228"/>
                    </a:lnTo>
                    <a:lnTo>
                      <a:pt x="194" y="234"/>
                    </a:lnTo>
                    <a:lnTo>
                      <a:pt x="192" y="237"/>
                    </a:lnTo>
                    <a:lnTo>
                      <a:pt x="190" y="240"/>
                    </a:lnTo>
                    <a:lnTo>
                      <a:pt x="186" y="243"/>
                    </a:lnTo>
                    <a:lnTo>
                      <a:pt x="182" y="247"/>
                    </a:lnTo>
                    <a:lnTo>
                      <a:pt x="179" y="248"/>
                    </a:lnTo>
                    <a:lnTo>
                      <a:pt x="200" y="248"/>
                    </a:lnTo>
                    <a:lnTo>
                      <a:pt x="201" y="249"/>
                    </a:lnTo>
                    <a:lnTo>
                      <a:pt x="201" y="252"/>
                    </a:lnTo>
                    <a:lnTo>
                      <a:pt x="200" y="255"/>
                    </a:lnTo>
                    <a:lnTo>
                      <a:pt x="200" y="258"/>
                    </a:lnTo>
                    <a:lnTo>
                      <a:pt x="199" y="262"/>
                    </a:lnTo>
                    <a:lnTo>
                      <a:pt x="189" y="271"/>
                    </a:lnTo>
                    <a:lnTo>
                      <a:pt x="181" y="277"/>
                    </a:lnTo>
                    <a:lnTo>
                      <a:pt x="173" y="278"/>
                    </a:lnTo>
                    <a:lnTo>
                      <a:pt x="168" y="277"/>
                    </a:lnTo>
                    <a:lnTo>
                      <a:pt x="166" y="274"/>
                    </a:lnTo>
                    <a:lnTo>
                      <a:pt x="164" y="271"/>
                    </a:lnTo>
                    <a:lnTo>
                      <a:pt x="162" y="269"/>
                    </a:lnTo>
                    <a:lnTo>
                      <a:pt x="160" y="266"/>
                    </a:lnTo>
                    <a:lnTo>
                      <a:pt x="157" y="265"/>
                    </a:lnTo>
                    <a:lnTo>
                      <a:pt x="153" y="267"/>
                    </a:lnTo>
                    <a:lnTo>
                      <a:pt x="148" y="274"/>
                    </a:lnTo>
                    <a:lnTo>
                      <a:pt x="140" y="284"/>
                    </a:lnTo>
                    <a:lnTo>
                      <a:pt x="127" y="293"/>
                    </a:lnTo>
                    <a:lnTo>
                      <a:pt x="118" y="297"/>
                    </a:lnTo>
                    <a:lnTo>
                      <a:pt x="111" y="296"/>
                    </a:lnTo>
                    <a:lnTo>
                      <a:pt x="106" y="293"/>
                    </a:lnTo>
                    <a:lnTo>
                      <a:pt x="101" y="292"/>
                    </a:lnTo>
                    <a:lnTo>
                      <a:pt x="97" y="292"/>
                    </a:lnTo>
                    <a:lnTo>
                      <a:pt x="89" y="296"/>
                    </a:lnTo>
                    <a:lnTo>
                      <a:pt x="77" y="302"/>
                    </a:lnTo>
                    <a:lnTo>
                      <a:pt x="63" y="306"/>
                    </a:lnTo>
                    <a:lnTo>
                      <a:pt x="54" y="308"/>
                    </a:lnTo>
                    <a:lnTo>
                      <a:pt x="51" y="308"/>
                    </a:lnTo>
                    <a:lnTo>
                      <a:pt x="48" y="307"/>
                    </a:lnTo>
                    <a:lnTo>
                      <a:pt x="47" y="304"/>
                    </a:lnTo>
                    <a:lnTo>
                      <a:pt x="47" y="299"/>
                    </a:lnTo>
                    <a:lnTo>
                      <a:pt x="48" y="297"/>
                    </a:lnTo>
                    <a:lnTo>
                      <a:pt x="49" y="295"/>
                    </a:lnTo>
                    <a:lnTo>
                      <a:pt x="51" y="295"/>
                    </a:lnTo>
                    <a:lnTo>
                      <a:pt x="58" y="293"/>
                    </a:lnTo>
                    <a:lnTo>
                      <a:pt x="66" y="288"/>
                    </a:lnTo>
                    <a:lnTo>
                      <a:pt x="75" y="284"/>
                    </a:lnTo>
                    <a:lnTo>
                      <a:pt x="89" y="276"/>
                    </a:lnTo>
                    <a:lnTo>
                      <a:pt x="100" y="270"/>
                    </a:lnTo>
                    <a:lnTo>
                      <a:pt x="110" y="265"/>
                    </a:lnTo>
                    <a:lnTo>
                      <a:pt x="118" y="262"/>
                    </a:lnTo>
                    <a:lnTo>
                      <a:pt x="122" y="259"/>
                    </a:lnTo>
                    <a:lnTo>
                      <a:pt x="125" y="256"/>
                    </a:lnTo>
                    <a:lnTo>
                      <a:pt x="129" y="254"/>
                    </a:lnTo>
                    <a:lnTo>
                      <a:pt x="132" y="251"/>
                    </a:lnTo>
                    <a:lnTo>
                      <a:pt x="133" y="247"/>
                    </a:lnTo>
                    <a:lnTo>
                      <a:pt x="132" y="244"/>
                    </a:lnTo>
                    <a:lnTo>
                      <a:pt x="129" y="241"/>
                    </a:lnTo>
                    <a:lnTo>
                      <a:pt x="123" y="241"/>
                    </a:lnTo>
                    <a:lnTo>
                      <a:pt x="119" y="243"/>
                    </a:lnTo>
                    <a:lnTo>
                      <a:pt x="116" y="244"/>
                    </a:lnTo>
                    <a:lnTo>
                      <a:pt x="115" y="245"/>
                    </a:lnTo>
                    <a:lnTo>
                      <a:pt x="112" y="247"/>
                    </a:lnTo>
                    <a:lnTo>
                      <a:pt x="99" y="233"/>
                    </a:lnTo>
                    <a:lnTo>
                      <a:pt x="97" y="233"/>
                    </a:lnTo>
                    <a:lnTo>
                      <a:pt x="96" y="234"/>
                    </a:lnTo>
                    <a:lnTo>
                      <a:pt x="93" y="236"/>
                    </a:lnTo>
                    <a:lnTo>
                      <a:pt x="90" y="241"/>
                    </a:lnTo>
                    <a:lnTo>
                      <a:pt x="89" y="243"/>
                    </a:lnTo>
                    <a:lnTo>
                      <a:pt x="89" y="244"/>
                    </a:lnTo>
                    <a:lnTo>
                      <a:pt x="86" y="244"/>
                    </a:lnTo>
                    <a:lnTo>
                      <a:pt x="85" y="243"/>
                    </a:lnTo>
                    <a:lnTo>
                      <a:pt x="82" y="241"/>
                    </a:lnTo>
                    <a:lnTo>
                      <a:pt x="81" y="239"/>
                    </a:lnTo>
                    <a:lnTo>
                      <a:pt x="78" y="236"/>
                    </a:lnTo>
                    <a:lnTo>
                      <a:pt x="78" y="218"/>
                    </a:lnTo>
                    <a:lnTo>
                      <a:pt x="75" y="215"/>
                    </a:lnTo>
                    <a:lnTo>
                      <a:pt x="71" y="215"/>
                    </a:lnTo>
                    <a:lnTo>
                      <a:pt x="70" y="217"/>
                    </a:lnTo>
                    <a:lnTo>
                      <a:pt x="69" y="219"/>
                    </a:lnTo>
                    <a:lnTo>
                      <a:pt x="66" y="223"/>
                    </a:lnTo>
                    <a:lnTo>
                      <a:pt x="60" y="228"/>
                    </a:lnTo>
                    <a:lnTo>
                      <a:pt x="54" y="230"/>
                    </a:lnTo>
                    <a:lnTo>
                      <a:pt x="49" y="232"/>
                    </a:lnTo>
                    <a:lnTo>
                      <a:pt x="47" y="229"/>
                    </a:lnTo>
                    <a:lnTo>
                      <a:pt x="44" y="223"/>
                    </a:lnTo>
                    <a:lnTo>
                      <a:pt x="37" y="217"/>
                    </a:lnTo>
                    <a:lnTo>
                      <a:pt x="30" y="208"/>
                    </a:lnTo>
                    <a:lnTo>
                      <a:pt x="25" y="200"/>
                    </a:lnTo>
                    <a:lnTo>
                      <a:pt x="23" y="196"/>
                    </a:lnTo>
                    <a:lnTo>
                      <a:pt x="23" y="193"/>
                    </a:lnTo>
                    <a:lnTo>
                      <a:pt x="28" y="189"/>
                    </a:lnTo>
                    <a:lnTo>
                      <a:pt x="30" y="188"/>
                    </a:lnTo>
                    <a:lnTo>
                      <a:pt x="36" y="182"/>
                    </a:lnTo>
                    <a:lnTo>
                      <a:pt x="40" y="180"/>
                    </a:lnTo>
                    <a:lnTo>
                      <a:pt x="51" y="173"/>
                    </a:lnTo>
                    <a:lnTo>
                      <a:pt x="63" y="170"/>
                    </a:lnTo>
                    <a:lnTo>
                      <a:pt x="80" y="170"/>
                    </a:lnTo>
                    <a:lnTo>
                      <a:pt x="84" y="169"/>
                    </a:lnTo>
                    <a:lnTo>
                      <a:pt x="86" y="166"/>
                    </a:lnTo>
                    <a:lnTo>
                      <a:pt x="89" y="162"/>
                    </a:lnTo>
                    <a:lnTo>
                      <a:pt x="92" y="156"/>
                    </a:lnTo>
                    <a:lnTo>
                      <a:pt x="92" y="154"/>
                    </a:lnTo>
                    <a:lnTo>
                      <a:pt x="90" y="152"/>
                    </a:lnTo>
                    <a:lnTo>
                      <a:pt x="81" y="152"/>
                    </a:lnTo>
                    <a:lnTo>
                      <a:pt x="77" y="154"/>
                    </a:lnTo>
                    <a:lnTo>
                      <a:pt x="71" y="156"/>
                    </a:lnTo>
                    <a:lnTo>
                      <a:pt x="65" y="160"/>
                    </a:lnTo>
                    <a:lnTo>
                      <a:pt x="58" y="162"/>
                    </a:lnTo>
                    <a:lnTo>
                      <a:pt x="45" y="162"/>
                    </a:lnTo>
                    <a:lnTo>
                      <a:pt x="36" y="160"/>
                    </a:lnTo>
                    <a:lnTo>
                      <a:pt x="25" y="158"/>
                    </a:lnTo>
                    <a:lnTo>
                      <a:pt x="15" y="154"/>
                    </a:lnTo>
                    <a:lnTo>
                      <a:pt x="11" y="151"/>
                    </a:lnTo>
                    <a:lnTo>
                      <a:pt x="6" y="143"/>
                    </a:lnTo>
                    <a:lnTo>
                      <a:pt x="3" y="140"/>
                    </a:lnTo>
                    <a:lnTo>
                      <a:pt x="2" y="137"/>
                    </a:lnTo>
                    <a:lnTo>
                      <a:pt x="0" y="136"/>
                    </a:lnTo>
                    <a:lnTo>
                      <a:pt x="0" y="134"/>
                    </a:lnTo>
                    <a:lnTo>
                      <a:pt x="3" y="133"/>
                    </a:lnTo>
                    <a:lnTo>
                      <a:pt x="11" y="130"/>
                    </a:lnTo>
                    <a:lnTo>
                      <a:pt x="22" y="128"/>
                    </a:lnTo>
                    <a:lnTo>
                      <a:pt x="34" y="125"/>
                    </a:lnTo>
                    <a:lnTo>
                      <a:pt x="47" y="118"/>
                    </a:lnTo>
                    <a:lnTo>
                      <a:pt x="54" y="125"/>
                    </a:lnTo>
                    <a:lnTo>
                      <a:pt x="66" y="132"/>
                    </a:lnTo>
                    <a:lnTo>
                      <a:pt x="81" y="134"/>
                    </a:lnTo>
                    <a:lnTo>
                      <a:pt x="86" y="134"/>
                    </a:lnTo>
                    <a:lnTo>
                      <a:pt x="88" y="132"/>
                    </a:lnTo>
                    <a:lnTo>
                      <a:pt x="88" y="128"/>
                    </a:lnTo>
                    <a:lnTo>
                      <a:pt x="85" y="123"/>
                    </a:lnTo>
                    <a:lnTo>
                      <a:pt x="80" y="118"/>
                    </a:lnTo>
                    <a:lnTo>
                      <a:pt x="74" y="115"/>
                    </a:lnTo>
                    <a:lnTo>
                      <a:pt x="71" y="115"/>
                    </a:lnTo>
                    <a:lnTo>
                      <a:pt x="69" y="114"/>
                    </a:lnTo>
                    <a:lnTo>
                      <a:pt x="66" y="114"/>
                    </a:lnTo>
                    <a:lnTo>
                      <a:pt x="58" y="108"/>
                    </a:lnTo>
                    <a:lnTo>
                      <a:pt x="52" y="106"/>
                    </a:lnTo>
                    <a:lnTo>
                      <a:pt x="41" y="104"/>
                    </a:lnTo>
                    <a:lnTo>
                      <a:pt x="36" y="104"/>
                    </a:lnTo>
                    <a:lnTo>
                      <a:pt x="32" y="103"/>
                    </a:lnTo>
                    <a:lnTo>
                      <a:pt x="29" y="102"/>
                    </a:lnTo>
                    <a:lnTo>
                      <a:pt x="26" y="96"/>
                    </a:lnTo>
                    <a:lnTo>
                      <a:pt x="26" y="93"/>
                    </a:lnTo>
                    <a:lnTo>
                      <a:pt x="25" y="92"/>
                    </a:lnTo>
                    <a:lnTo>
                      <a:pt x="25" y="86"/>
                    </a:lnTo>
                    <a:lnTo>
                      <a:pt x="29" y="82"/>
                    </a:lnTo>
                    <a:lnTo>
                      <a:pt x="33" y="80"/>
                    </a:lnTo>
                    <a:lnTo>
                      <a:pt x="36" y="78"/>
                    </a:lnTo>
                    <a:lnTo>
                      <a:pt x="40" y="77"/>
                    </a:lnTo>
                    <a:lnTo>
                      <a:pt x="43" y="75"/>
                    </a:lnTo>
                    <a:lnTo>
                      <a:pt x="55" y="75"/>
                    </a:lnTo>
                    <a:lnTo>
                      <a:pt x="58" y="74"/>
                    </a:lnTo>
                    <a:lnTo>
                      <a:pt x="62" y="74"/>
                    </a:lnTo>
                    <a:lnTo>
                      <a:pt x="63" y="73"/>
                    </a:lnTo>
                    <a:lnTo>
                      <a:pt x="65" y="73"/>
                    </a:lnTo>
                    <a:lnTo>
                      <a:pt x="67" y="71"/>
                    </a:lnTo>
                    <a:lnTo>
                      <a:pt x="75" y="69"/>
                    </a:lnTo>
                    <a:lnTo>
                      <a:pt x="84" y="65"/>
                    </a:lnTo>
                    <a:lnTo>
                      <a:pt x="92" y="62"/>
                    </a:lnTo>
                    <a:lnTo>
                      <a:pt x="96" y="62"/>
                    </a:lnTo>
                    <a:lnTo>
                      <a:pt x="101" y="63"/>
                    </a:lnTo>
                    <a:lnTo>
                      <a:pt x="108" y="62"/>
                    </a:lnTo>
                    <a:lnTo>
                      <a:pt x="116" y="60"/>
                    </a:lnTo>
                    <a:lnTo>
                      <a:pt x="123" y="58"/>
                    </a:lnTo>
                    <a:lnTo>
                      <a:pt x="126" y="56"/>
                    </a:lnTo>
                    <a:lnTo>
                      <a:pt x="129" y="54"/>
                    </a:lnTo>
                    <a:lnTo>
                      <a:pt x="132" y="49"/>
                    </a:lnTo>
                    <a:lnTo>
                      <a:pt x="134" y="44"/>
                    </a:lnTo>
                    <a:lnTo>
                      <a:pt x="136" y="43"/>
                    </a:lnTo>
                    <a:lnTo>
                      <a:pt x="136" y="41"/>
                    </a:lnTo>
                    <a:lnTo>
                      <a:pt x="137" y="41"/>
                    </a:lnTo>
                    <a:lnTo>
                      <a:pt x="138" y="43"/>
                    </a:lnTo>
                    <a:lnTo>
                      <a:pt x="144" y="45"/>
                    </a:lnTo>
                    <a:lnTo>
                      <a:pt x="148" y="48"/>
                    </a:lnTo>
                    <a:lnTo>
                      <a:pt x="153" y="54"/>
                    </a:lnTo>
                    <a:lnTo>
                      <a:pt x="163" y="54"/>
                    </a:lnTo>
                    <a:lnTo>
                      <a:pt x="168" y="51"/>
                    </a:lnTo>
                    <a:lnTo>
                      <a:pt x="173" y="51"/>
                    </a:lnTo>
                    <a:lnTo>
                      <a:pt x="177" y="52"/>
                    </a:lnTo>
                    <a:lnTo>
                      <a:pt x="181" y="52"/>
                    </a:lnTo>
                    <a:lnTo>
                      <a:pt x="185" y="54"/>
                    </a:lnTo>
                    <a:lnTo>
                      <a:pt x="188" y="54"/>
                    </a:lnTo>
                    <a:lnTo>
                      <a:pt x="190" y="55"/>
                    </a:lnTo>
                    <a:lnTo>
                      <a:pt x="194" y="55"/>
                    </a:lnTo>
                    <a:lnTo>
                      <a:pt x="201" y="54"/>
                    </a:lnTo>
                    <a:lnTo>
                      <a:pt x="218" y="51"/>
                    </a:lnTo>
                    <a:lnTo>
                      <a:pt x="224" y="51"/>
                    </a:lnTo>
                    <a:lnTo>
                      <a:pt x="234" y="54"/>
                    </a:lnTo>
                    <a:lnTo>
                      <a:pt x="253" y="62"/>
                    </a:lnTo>
                    <a:lnTo>
                      <a:pt x="260" y="63"/>
                    </a:lnTo>
                    <a:lnTo>
                      <a:pt x="267" y="63"/>
                    </a:lnTo>
                    <a:lnTo>
                      <a:pt x="278" y="62"/>
                    </a:lnTo>
                    <a:lnTo>
                      <a:pt x="290" y="60"/>
                    </a:lnTo>
                    <a:lnTo>
                      <a:pt x="302" y="58"/>
                    </a:lnTo>
                    <a:lnTo>
                      <a:pt x="312" y="56"/>
                    </a:lnTo>
                    <a:lnTo>
                      <a:pt x="317" y="55"/>
                    </a:lnTo>
                    <a:lnTo>
                      <a:pt x="322" y="58"/>
                    </a:lnTo>
                    <a:lnTo>
                      <a:pt x="335" y="69"/>
                    </a:lnTo>
                    <a:lnTo>
                      <a:pt x="343" y="74"/>
                    </a:lnTo>
                    <a:lnTo>
                      <a:pt x="352" y="74"/>
                    </a:lnTo>
                    <a:lnTo>
                      <a:pt x="361" y="73"/>
                    </a:lnTo>
                    <a:lnTo>
                      <a:pt x="367" y="74"/>
                    </a:lnTo>
                    <a:lnTo>
                      <a:pt x="378" y="80"/>
                    </a:lnTo>
                    <a:lnTo>
                      <a:pt x="379" y="80"/>
                    </a:lnTo>
                    <a:lnTo>
                      <a:pt x="382" y="81"/>
                    </a:lnTo>
                    <a:lnTo>
                      <a:pt x="390" y="89"/>
                    </a:lnTo>
                    <a:lnTo>
                      <a:pt x="393" y="91"/>
                    </a:lnTo>
                    <a:lnTo>
                      <a:pt x="398" y="88"/>
                    </a:lnTo>
                    <a:lnTo>
                      <a:pt x="402" y="85"/>
                    </a:lnTo>
                    <a:lnTo>
                      <a:pt x="405" y="82"/>
                    </a:lnTo>
                    <a:lnTo>
                      <a:pt x="409" y="80"/>
                    </a:lnTo>
                    <a:lnTo>
                      <a:pt x="410" y="77"/>
                    </a:lnTo>
                    <a:lnTo>
                      <a:pt x="412" y="75"/>
                    </a:lnTo>
                    <a:lnTo>
                      <a:pt x="412" y="73"/>
                    </a:lnTo>
                    <a:lnTo>
                      <a:pt x="413" y="73"/>
                    </a:lnTo>
                    <a:lnTo>
                      <a:pt x="416" y="71"/>
                    </a:lnTo>
                    <a:lnTo>
                      <a:pt x="424" y="71"/>
                    </a:lnTo>
                    <a:lnTo>
                      <a:pt x="434" y="74"/>
                    </a:lnTo>
                    <a:lnTo>
                      <a:pt x="447" y="75"/>
                    </a:lnTo>
                    <a:lnTo>
                      <a:pt x="457" y="75"/>
                    </a:lnTo>
                    <a:lnTo>
                      <a:pt x="462" y="73"/>
                    </a:lnTo>
                    <a:lnTo>
                      <a:pt x="466" y="70"/>
                    </a:lnTo>
                    <a:lnTo>
                      <a:pt x="475" y="66"/>
                    </a:lnTo>
                    <a:lnTo>
                      <a:pt x="484" y="65"/>
                    </a:lnTo>
                    <a:lnTo>
                      <a:pt x="492" y="67"/>
                    </a:lnTo>
                    <a:lnTo>
                      <a:pt x="499" y="70"/>
                    </a:lnTo>
                    <a:lnTo>
                      <a:pt x="505" y="71"/>
                    </a:lnTo>
                    <a:lnTo>
                      <a:pt x="506" y="70"/>
                    </a:lnTo>
                    <a:lnTo>
                      <a:pt x="509" y="69"/>
                    </a:lnTo>
                    <a:lnTo>
                      <a:pt x="513" y="65"/>
                    </a:lnTo>
                    <a:lnTo>
                      <a:pt x="514" y="65"/>
                    </a:lnTo>
                    <a:lnTo>
                      <a:pt x="516" y="63"/>
                    </a:lnTo>
                    <a:lnTo>
                      <a:pt x="517" y="65"/>
                    </a:lnTo>
                    <a:lnTo>
                      <a:pt x="518" y="67"/>
                    </a:lnTo>
                    <a:lnTo>
                      <a:pt x="520" y="71"/>
                    </a:lnTo>
                    <a:lnTo>
                      <a:pt x="523" y="74"/>
                    </a:lnTo>
                    <a:lnTo>
                      <a:pt x="524" y="77"/>
                    </a:lnTo>
                    <a:lnTo>
                      <a:pt x="525" y="78"/>
                    </a:lnTo>
                    <a:lnTo>
                      <a:pt x="525" y="80"/>
                    </a:lnTo>
                    <a:lnTo>
                      <a:pt x="528" y="78"/>
                    </a:lnTo>
                    <a:lnTo>
                      <a:pt x="533" y="73"/>
                    </a:lnTo>
                    <a:lnTo>
                      <a:pt x="536" y="71"/>
                    </a:lnTo>
                    <a:lnTo>
                      <a:pt x="540" y="69"/>
                    </a:lnTo>
                    <a:lnTo>
                      <a:pt x="543" y="67"/>
                    </a:lnTo>
                    <a:lnTo>
                      <a:pt x="551" y="67"/>
                    </a:lnTo>
                    <a:lnTo>
                      <a:pt x="561" y="69"/>
                    </a:lnTo>
                    <a:lnTo>
                      <a:pt x="588" y="69"/>
                    </a:lnTo>
                    <a:lnTo>
                      <a:pt x="596" y="70"/>
                    </a:lnTo>
                    <a:lnTo>
                      <a:pt x="606" y="73"/>
                    </a:lnTo>
                    <a:lnTo>
                      <a:pt x="611" y="77"/>
                    </a:lnTo>
                    <a:lnTo>
                      <a:pt x="618" y="80"/>
                    </a:lnTo>
                    <a:lnTo>
                      <a:pt x="626" y="82"/>
                    </a:lnTo>
                    <a:lnTo>
                      <a:pt x="636" y="84"/>
                    </a:lnTo>
                    <a:lnTo>
                      <a:pt x="643" y="88"/>
                    </a:lnTo>
                    <a:lnTo>
                      <a:pt x="646" y="89"/>
                    </a:lnTo>
                    <a:lnTo>
                      <a:pt x="652" y="89"/>
                    </a:lnTo>
                    <a:lnTo>
                      <a:pt x="657" y="85"/>
                    </a:lnTo>
                    <a:lnTo>
                      <a:pt x="658" y="82"/>
                    </a:lnTo>
                    <a:lnTo>
                      <a:pt x="658" y="81"/>
                    </a:lnTo>
                    <a:lnTo>
                      <a:pt x="657" y="80"/>
                    </a:lnTo>
                    <a:lnTo>
                      <a:pt x="651" y="77"/>
                    </a:lnTo>
                    <a:lnTo>
                      <a:pt x="646" y="71"/>
                    </a:lnTo>
                    <a:lnTo>
                      <a:pt x="643" y="70"/>
                    </a:lnTo>
                    <a:lnTo>
                      <a:pt x="640" y="65"/>
                    </a:lnTo>
                    <a:lnTo>
                      <a:pt x="636" y="59"/>
                    </a:lnTo>
                    <a:lnTo>
                      <a:pt x="625" y="45"/>
                    </a:lnTo>
                    <a:lnTo>
                      <a:pt x="622" y="41"/>
                    </a:lnTo>
                    <a:lnTo>
                      <a:pt x="620" y="38"/>
                    </a:lnTo>
                    <a:lnTo>
                      <a:pt x="617" y="40"/>
                    </a:lnTo>
                    <a:lnTo>
                      <a:pt x="616" y="43"/>
                    </a:lnTo>
                    <a:lnTo>
                      <a:pt x="613" y="47"/>
                    </a:lnTo>
                    <a:lnTo>
                      <a:pt x="607" y="54"/>
                    </a:lnTo>
                    <a:lnTo>
                      <a:pt x="599" y="56"/>
                    </a:lnTo>
                    <a:lnTo>
                      <a:pt x="575" y="59"/>
                    </a:lnTo>
                    <a:lnTo>
                      <a:pt x="566" y="59"/>
                    </a:lnTo>
                    <a:lnTo>
                      <a:pt x="562" y="56"/>
                    </a:lnTo>
                    <a:lnTo>
                      <a:pt x="559" y="52"/>
                    </a:lnTo>
                    <a:lnTo>
                      <a:pt x="555" y="48"/>
                    </a:lnTo>
                    <a:lnTo>
                      <a:pt x="547" y="47"/>
                    </a:lnTo>
                    <a:lnTo>
                      <a:pt x="542" y="45"/>
                    </a:lnTo>
                    <a:lnTo>
                      <a:pt x="538" y="45"/>
                    </a:lnTo>
                    <a:lnTo>
                      <a:pt x="535" y="44"/>
                    </a:lnTo>
                    <a:lnTo>
                      <a:pt x="533" y="43"/>
                    </a:lnTo>
                    <a:lnTo>
                      <a:pt x="535" y="41"/>
                    </a:lnTo>
                    <a:lnTo>
                      <a:pt x="535" y="40"/>
                    </a:lnTo>
                    <a:lnTo>
                      <a:pt x="536" y="38"/>
                    </a:lnTo>
                    <a:lnTo>
                      <a:pt x="539" y="37"/>
                    </a:lnTo>
                    <a:lnTo>
                      <a:pt x="540" y="37"/>
                    </a:lnTo>
                    <a:lnTo>
                      <a:pt x="544" y="34"/>
                    </a:lnTo>
                    <a:lnTo>
                      <a:pt x="549" y="29"/>
                    </a:lnTo>
                    <a:lnTo>
                      <a:pt x="554" y="12"/>
                    </a:lnTo>
                    <a:lnTo>
                      <a:pt x="557" y="8"/>
                    </a:lnTo>
                    <a:lnTo>
                      <a:pt x="561" y="6"/>
                    </a:lnTo>
                    <a:lnTo>
                      <a:pt x="569" y="6"/>
                    </a:lnTo>
                    <a:lnTo>
                      <a:pt x="579" y="7"/>
                    </a:lnTo>
                    <a:lnTo>
                      <a:pt x="588" y="7"/>
                    </a:lnTo>
                    <a:lnTo>
                      <a:pt x="595" y="6"/>
                    </a:lnTo>
                    <a:lnTo>
                      <a:pt x="603" y="6"/>
                    </a:lnTo>
                    <a:lnTo>
                      <a:pt x="613" y="7"/>
                    </a:lnTo>
                    <a:lnTo>
                      <a:pt x="621" y="6"/>
                    </a:lnTo>
                    <a:lnTo>
                      <a:pt x="626" y="3"/>
                    </a:lnTo>
                    <a:lnTo>
                      <a:pt x="63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10"/>
              <p:cNvSpPr>
                <a:spLocks/>
              </p:cNvSpPr>
              <p:nvPr/>
            </p:nvSpPr>
            <p:spPr bwMode="auto">
              <a:xfrm>
                <a:off x="3792227" y="4011563"/>
                <a:ext cx="6998" cy="481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11" y="2"/>
                  </a:cxn>
                  <a:cxn ang="0">
                    <a:pos x="16" y="4"/>
                  </a:cxn>
                  <a:cxn ang="0">
                    <a:pos x="16" y="10"/>
                  </a:cxn>
                  <a:cxn ang="0">
                    <a:pos x="15" y="11"/>
                  </a:cxn>
                  <a:cxn ang="0">
                    <a:pos x="9" y="11"/>
                  </a:cxn>
                  <a:cxn ang="0">
                    <a:pos x="5" y="10"/>
                  </a:cxn>
                  <a:cxn ang="0">
                    <a:pos x="3" y="8"/>
                  </a:cxn>
                  <a:cxn ang="0">
                    <a:pos x="0" y="6"/>
                  </a:cxn>
                  <a:cxn ang="0">
                    <a:pos x="0" y="4"/>
                  </a:cxn>
                  <a:cxn ang="0">
                    <a:pos x="4" y="2"/>
                  </a:cxn>
                  <a:cxn ang="0">
                    <a:pos x="7" y="0"/>
                  </a:cxn>
                </a:cxnLst>
                <a:rect l="0" t="0" r="r" b="b"/>
                <a:pathLst>
                  <a:path w="16" h="11">
                    <a:moveTo>
                      <a:pt x="7" y="0"/>
                    </a:moveTo>
                    <a:lnTo>
                      <a:pt x="11" y="2"/>
                    </a:lnTo>
                    <a:lnTo>
                      <a:pt x="16" y="4"/>
                    </a:lnTo>
                    <a:lnTo>
                      <a:pt x="16" y="10"/>
                    </a:lnTo>
                    <a:lnTo>
                      <a:pt x="15" y="11"/>
                    </a:lnTo>
                    <a:lnTo>
                      <a:pt x="9" y="11"/>
                    </a:lnTo>
                    <a:lnTo>
                      <a:pt x="5" y="10"/>
                    </a:lnTo>
                    <a:lnTo>
                      <a:pt x="3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4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11"/>
              <p:cNvSpPr>
                <a:spLocks/>
              </p:cNvSpPr>
              <p:nvPr/>
            </p:nvSpPr>
            <p:spPr bwMode="auto">
              <a:xfrm>
                <a:off x="3808411" y="4017249"/>
                <a:ext cx="6561" cy="481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12" y="0"/>
                  </a:cxn>
                  <a:cxn ang="0">
                    <a:pos x="13" y="1"/>
                  </a:cxn>
                  <a:cxn ang="0">
                    <a:pos x="15" y="4"/>
                  </a:cxn>
                  <a:cxn ang="0">
                    <a:pos x="15" y="9"/>
                  </a:cxn>
                  <a:cxn ang="0">
                    <a:pos x="12" y="11"/>
                  </a:cxn>
                  <a:cxn ang="0">
                    <a:pos x="7" y="11"/>
                  </a:cxn>
                  <a:cxn ang="0">
                    <a:pos x="1" y="8"/>
                  </a:cxn>
                  <a:cxn ang="0">
                    <a:pos x="0" y="5"/>
                  </a:cxn>
                  <a:cxn ang="0">
                    <a:pos x="1" y="4"/>
                  </a:cxn>
                  <a:cxn ang="0">
                    <a:pos x="3" y="1"/>
                  </a:cxn>
                  <a:cxn ang="0">
                    <a:pos x="5" y="0"/>
                  </a:cxn>
                </a:cxnLst>
                <a:rect l="0" t="0" r="r" b="b"/>
                <a:pathLst>
                  <a:path w="15" h="11">
                    <a:moveTo>
                      <a:pt x="5" y="0"/>
                    </a:moveTo>
                    <a:lnTo>
                      <a:pt x="12" y="0"/>
                    </a:lnTo>
                    <a:lnTo>
                      <a:pt x="13" y="1"/>
                    </a:lnTo>
                    <a:lnTo>
                      <a:pt x="15" y="4"/>
                    </a:lnTo>
                    <a:lnTo>
                      <a:pt x="15" y="9"/>
                    </a:lnTo>
                    <a:lnTo>
                      <a:pt x="12" y="11"/>
                    </a:lnTo>
                    <a:lnTo>
                      <a:pt x="7" y="11"/>
                    </a:lnTo>
                    <a:lnTo>
                      <a:pt x="1" y="8"/>
                    </a:lnTo>
                    <a:lnTo>
                      <a:pt x="0" y="5"/>
                    </a:lnTo>
                    <a:lnTo>
                      <a:pt x="1" y="4"/>
                    </a:lnTo>
                    <a:lnTo>
                      <a:pt x="3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Freeform 12"/>
              <p:cNvSpPr>
                <a:spLocks/>
              </p:cNvSpPr>
              <p:nvPr/>
            </p:nvSpPr>
            <p:spPr bwMode="auto">
              <a:xfrm>
                <a:off x="3576157" y="3913587"/>
                <a:ext cx="95788" cy="26681"/>
              </a:xfrm>
              <a:custGeom>
                <a:avLst/>
                <a:gdLst/>
                <a:ahLst/>
                <a:cxnLst>
                  <a:cxn ang="0">
                    <a:pos x="74" y="0"/>
                  </a:cxn>
                  <a:cxn ang="0">
                    <a:pos x="85" y="8"/>
                  </a:cxn>
                  <a:cxn ang="0">
                    <a:pos x="90" y="15"/>
                  </a:cxn>
                  <a:cxn ang="0">
                    <a:pos x="111" y="17"/>
                  </a:cxn>
                  <a:cxn ang="0">
                    <a:pos x="125" y="19"/>
                  </a:cxn>
                  <a:cxn ang="0">
                    <a:pos x="132" y="24"/>
                  </a:cxn>
                  <a:cxn ang="0">
                    <a:pos x="141" y="30"/>
                  </a:cxn>
                  <a:cxn ang="0">
                    <a:pos x="148" y="31"/>
                  </a:cxn>
                  <a:cxn ang="0">
                    <a:pos x="157" y="24"/>
                  </a:cxn>
                  <a:cxn ang="0">
                    <a:pos x="162" y="20"/>
                  </a:cxn>
                  <a:cxn ang="0">
                    <a:pos x="168" y="15"/>
                  </a:cxn>
                  <a:cxn ang="0">
                    <a:pos x="181" y="13"/>
                  </a:cxn>
                  <a:cxn ang="0">
                    <a:pos x="185" y="17"/>
                  </a:cxn>
                  <a:cxn ang="0">
                    <a:pos x="189" y="24"/>
                  </a:cxn>
                  <a:cxn ang="0">
                    <a:pos x="196" y="27"/>
                  </a:cxn>
                  <a:cxn ang="0">
                    <a:pos x="204" y="24"/>
                  </a:cxn>
                  <a:cxn ang="0">
                    <a:pos x="211" y="20"/>
                  </a:cxn>
                  <a:cxn ang="0">
                    <a:pos x="216" y="21"/>
                  </a:cxn>
                  <a:cxn ang="0">
                    <a:pos x="219" y="26"/>
                  </a:cxn>
                  <a:cxn ang="0">
                    <a:pos x="216" y="34"/>
                  </a:cxn>
                  <a:cxn ang="0">
                    <a:pos x="215" y="47"/>
                  </a:cxn>
                  <a:cxn ang="0">
                    <a:pos x="209" y="54"/>
                  </a:cxn>
                  <a:cxn ang="0">
                    <a:pos x="205" y="58"/>
                  </a:cxn>
                  <a:cxn ang="0">
                    <a:pos x="194" y="61"/>
                  </a:cxn>
                  <a:cxn ang="0">
                    <a:pos x="173" y="57"/>
                  </a:cxn>
                  <a:cxn ang="0">
                    <a:pos x="149" y="56"/>
                  </a:cxn>
                  <a:cxn ang="0">
                    <a:pos x="132" y="58"/>
                  </a:cxn>
                  <a:cxn ang="0">
                    <a:pos x="115" y="57"/>
                  </a:cxn>
                  <a:cxn ang="0">
                    <a:pos x="111" y="53"/>
                  </a:cxn>
                  <a:cxn ang="0">
                    <a:pos x="107" y="43"/>
                  </a:cxn>
                  <a:cxn ang="0">
                    <a:pos x="101" y="39"/>
                  </a:cxn>
                  <a:cxn ang="0">
                    <a:pos x="92" y="43"/>
                  </a:cxn>
                  <a:cxn ang="0">
                    <a:pos x="84" y="49"/>
                  </a:cxn>
                  <a:cxn ang="0">
                    <a:pos x="80" y="47"/>
                  </a:cxn>
                  <a:cxn ang="0">
                    <a:pos x="71" y="38"/>
                  </a:cxn>
                  <a:cxn ang="0">
                    <a:pos x="70" y="31"/>
                  </a:cxn>
                  <a:cxn ang="0">
                    <a:pos x="63" y="27"/>
                  </a:cxn>
                  <a:cxn ang="0">
                    <a:pos x="49" y="31"/>
                  </a:cxn>
                  <a:cxn ang="0">
                    <a:pos x="39" y="34"/>
                  </a:cxn>
                  <a:cxn ang="0">
                    <a:pos x="8" y="35"/>
                  </a:cxn>
                  <a:cxn ang="0">
                    <a:pos x="2" y="34"/>
                  </a:cxn>
                  <a:cxn ang="0">
                    <a:pos x="0" y="30"/>
                  </a:cxn>
                  <a:cxn ang="0">
                    <a:pos x="4" y="24"/>
                  </a:cxn>
                  <a:cxn ang="0">
                    <a:pos x="17" y="23"/>
                  </a:cxn>
                  <a:cxn ang="0">
                    <a:pos x="18" y="19"/>
                  </a:cxn>
                  <a:cxn ang="0">
                    <a:pos x="17" y="16"/>
                  </a:cxn>
                  <a:cxn ang="0">
                    <a:pos x="15" y="12"/>
                  </a:cxn>
                  <a:cxn ang="0">
                    <a:pos x="22" y="10"/>
                  </a:cxn>
                  <a:cxn ang="0">
                    <a:pos x="41" y="5"/>
                  </a:cxn>
                  <a:cxn ang="0">
                    <a:pos x="65" y="0"/>
                  </a:cxn>
                </a:cxnLst>
                <a:rect l="0" t="0" r="r" b="b"/>
                <a:pathLst>
                  <a:path w="219" h="61">
                    <a:moveTo>
                      <a:pt x="65" y="0"/>
                    </a:moveTo>
                    <a:lnTo>
                      <a:pt x="74" y="0"/>
                    </a:lnTo>
                    <a:lnTo>
                      <a:pt x="81" y="4"/>
                    </a:lnTo>
                    <a:lnTo>
                      <a:pt x="85" y="8"/>
                    </a:lnTo>
                    <a:lnTo>
                      <a:pt x="86" y="12"/>
                    </a:lnTo>
                    <a:lnTo>
                      <a:pt x="90" y="15"/>
                    </a:lnTo>
                    <a:lnTo>
                      <a:pt x="100" y="16"/>
                    </a:lnTo>
                    <a:lnTo>
                      <a:pt x="111" y="17"/>
                    </a:lnTo>
                    <a:lnTo>
                      <a:pt x="119" y="19"/>
                    </a:lnTo>
                    <a:lnTo>
                      <a:pt x="125" y="19"/>
                    </a:lnTo>
                    <a:lnTo>
                      <a:pt x="129" y="23"/>
                    </a:lnTo>
                    <a:lnTo>
                      <a:pt x="132" y="24"/>
                    </a:lnTo>
                    <a:lnTo>
                      <a:pt x="136" y="27"/>
                    </a:lnTo>
                    <a:lnTo>
                      <a:pt x="141" y="30"/>
                    </a:lnTo>
                    <a:lnTo>
                      <a:pt x="142" y="31"/>
                    </a:lnTo>
                    <a:lnTo>
                      <a:pt x="148" y="31"/>
                    </a:lnTo>
                    <a:lnTo>
                      <a:pt x="156" y="27"/>
                    </a:lnTo>
                    <a:lnTo>
                      <a:pt x="157" y="24"/>
                    </a:lnTo>
                    <a:lnTo>
                      <a:pt x="160" y="23"/>
                    </a:lnTo>
                    <a:lnTo>
                      <a:pt x="162" y="20"/>
                    </a:lnTo>
                    <a:lnTo>
                      <a:pt x="164" y="17"/>
                    </a:lnTo>
                    <a:lnTo>
                      <a:pt x="168" y="15"/>
                    </a:lnTo>
                    <a:lnTo>
                      <a:pt x="174" y="13"/>
                    </a:lnTo>
                    <a:lnTo>
                      <a:pt x="181" y="13"/>
                    </a:lnTo>
                    <a:lnTo>
                      <a:pt x="182" y="16"/>
                    </a:lnTo>
                    <a:lnTo>
                      <a:pt x="185" y="17"/>
                    </a:lnTo>
                    <a:lnTo>
                      <a:pt x="188" y="23"/>
                    </a:lnTo>
                    <a:lnTo>
                      <a:pt x="189" y="24"/>
                    </a:lnTo>
                    <a:lnTo>
                      <a:pt x="192" y="26"/>
                    </a:lnTo>
                    <a:lnTo>
                      <a:pt x="196" y="27"/>
                    </a:lnTo>
                    <a:lnTo>
                      <a:pt x="199" y="27"/>
                    </a:lnTo>
                    <a:lnTo>
                      <a:pt x="204" y="24"/>
                    </a:lnTo>
                    <a:lnTo>
                      <a:pt x="208" y="21"/>
                    </a:lnTo>
                    <a:lnTo>
                      <a:pt x="211" y="20"/>
                    </a:lnTo>
                    <a:lnTo>
                      <a:pt x="214" y="20"/>
                    </a:lnTo>
                    <a:lnTo>
                      <a:pt x="216" y="21"/>
                    </a:lnTo>
                    <a:lnTo>
                      <a:pt x="218" y="24"/>
                    </a:lnTo>
                    <a:lnTo>
                      <a:pt x="219" y="26"/>
                    </a:lnTo>
                    <a:lnTo>
                      <a:pt x="219" y="28"/>
                    </a:lnTo>
                    <a:lnTo>
                      <a:pt x="216" y="34"/>
                    </a:lnTo>
                    <a:lnTo>
                      <a:pt x="215" y="42"/>
                    </a:lnTo>
                    <a:lnTo>
                      <a:pt x="215" y="47"/>
                    </a:lnTo>
                    <a:lnTo>
                      <a:pt x="214" y="50"/>
                    </a:lnTo>
                    <a:lnTo>
                      <a:pt x="209" y="54"/>
                    </a:lnTo>
                    <a:lnTo>
                      <a:pt x="207" y="56"/>
                    </a:lnTo>
                    <a:lnTo>
                      <a:pt x="205" y="58"/>
                    </a:lnTo>
                    <a:lnTo>
                      <a:pt x="201" y="61"/>
                    </a:lnTo>
                    <a:lnTo>
                      <a:pt x="194" y="61"/>
                    </a:lnTo>
                    <a:lnTo>
                      <a:pt x="186" y="60"/>
                    </a:lnTo>
                    <a:lnTo>
                      <a:pt x="173" y="57"/>
                    </a:lnTo>
                    <a:lnTo>
                      <a:pt x="162" y="56"/>
                    </a:lnTo>
                    <a:lnTo>
                      <a:pt x="149" y="56"/>
                    </a:lnTo>
                    <a:lnTo>
                      <a:pt x="140" y="57"/>
                    </a:lnTo>
                    <a:lnTo>
                      <a:pt x="132" y="58"/>
                    </a:lnTo>
                    <a:lnTo>
                      <a:pt x="122" y="58"/>
                    </a:lnTo>
                    <a:lnTo>
                      <a:pt x="115" y="57"/>
                    </a:lnTo>
                    <a:lnTo>
                      <a:pt x="112" y="56"/>
                    </a:lnTo>
                    <a:lnTo>
                      <a:pt x="111" y="53"/>
                    </a:lnTo>
                    <a:lnTo>
                      <a:pt x="110" y="49"/>
                    </a:lnTo>
                    <a:lnTo>
                      <a:pt x="107" y="43"/>
                    </a:lnTo>
                    <a:lnTo>
                      <a:pt x="104" y="41"/>
                    </a:lnTo>
                    <a:lnTo>
                      <a:pt x="101" y="39"/>
                    </a:lnTo>
                    <a:lnTo>
                      <a:pt x="96" y="42"/>
                    </a:lnTo>
                    <a:lnTo>
                      <a:pt x="92" y="43"/>
                    </a:lnTo>
                    <a:lnTo>
                      <a:pt x="89" y="46"/>
                    </a:lnTo>
                    <a:lnTo>
                      <a:pt x="84" y="49"/>
                    </a:lnTo>
                    <a:lnTo>
                      <a:pt x="82" y="49"/>
                    </a:lnTo>
                    <a:lnTo>
                      <a:pt x="80" y="47"/>
                    </a:lnTo>
                    <a:lnTo>
                      <a:pt x="74" y="42"/>
                    </a:lnTo>
                    <a:lnTo>
                      <a:pt x="71" y="38"/>
                    </a:lnTo>
                    <a:lnTo>
                      <a:pt x="70" y="35"/>
                    </a:lnTo>
                    <a:lnTo>
                      <a:pt x="70" y="31"/>
                    </a:lnTo>
                    <a:lnTo>
                      <a:pt x="69" y="28"/>
                    </a:lnTo>
                    <a:lnTo>
                      <a:pt x="63" y="27"/>
                    </a:lnTo>
                    <a:lnTo>
                      <a:pt x="56" y="28"/>
                    </a:lnTo>
                    <a:lnTo>
                      <a:pt x="49" y="31"/>
                    </a:lnTo>
                    <a:lnTo>
                      <a:pt x="45" y="32"/>
                    </a:lnTo>
                    <a:lnTo>
                      <a:pt x="39" y="34"/>
                    </a:lnTo>
                    <a:lnTo>
                      <a:pt x="28" y="35"/>
                    </a:lnTo>
                    <a:lnTo>
                      <a:pt x="8" y="35"/>
                    </a:lnTo>
                    <a:lnTo>
                      <a:pt x="4" y="34"/>
                    </a:lnTo>
                    <a:lnTo>
                      <a:pt x="2" y="34"/>
                    </a:lnTo>
                    <a:lnTo>
                      <a:pt x="0" y="32"/>
                    </a:lnTo>
                    <a:lnTo>
                      <a:pt x="0" y="30"/>
                    </a:lnTo>
                    <a:lnTo>
                      <a:pt x="2" y="27"/>
                    </a:lnTo>
                    <a:lnTo>
                      <a:pt x="4" y="24"/>
                    </a:lnTo>
                    <a:lnTo>
                      <a:pt x="7" y="23"/>
                    </a:lnTo>
                    <a:lnTo>
                      <a:pt x="17" y="23"/>
                    </a:lnTo>
                    <a:lnTo>
                      <a:pt x="18" y="21"/>
                    </a:lnTo>
                    <a:lnTo>
                      <a:pt x="18" y="19"/>
                    </a:lnTo>
                    <a:lnTo>
                      <a:pt x="17" y="17"/>
                    </a:lnTo>
                    <a:lnTo>
                      <a:pt x="17" y="16"/>
                    </a:lnTo>
                    <a:lnTo>
                      <a:pt x="15" y="13"/>
                    </a:lnTo>
                    <a:lnTo>
                      <a:pt x="15" y="12"/>
                    </a:lnTo>
                    <a:lnTo>
                      <a:pt x="17" y="12"/>
                    </a:lnTo>
                    <a:lnTo>
                      <a:pt x="22" y="10"/>
                    </a:lnTo>
                    <a:lnTo>
                      <a:pt x="30" y="8"/>
                    </a:lnTo>
                    <a:lnTo>
                      <a:pt x="41" y="5"/>
                    </a:lnTo>
                    <a:lnTo>
                      <a:pt x="54" y="1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13"/>
              <p:cNvSpPr>
                <a:spLocks/>
              </p:cNvSpPr>
              <p:nvPr/>
            </p:nvSpPr>
            <p:spPr bwMode="auto">
              <a:xfrm>
                <a:off x="3627769" y="3904839"/>
                <a:ext cx="19245" cy="12247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42" y="2"/>
                  </a:cxn>
                  <a:cxn ang="0">
                    <a:pos x="44" y="7"/>
                  </a:cxn>
                  <a:cxn ang="0">
                    <a:pos x="44" y="13"/>
                  </a:cxn>
                  <a:cxn ang="0">
                    <a:pos x="42" y="18"/>
                  </a:cxn>
                  <a:cxn ang="0">
                    <a:pos x="42" y="24"/>
                  </a:cxn>
                  <a:cxn ang="0">
                    <a:pos x="41" y="25"/>
                  </a:cxn>
                  <a:cxn ang="0">
                    <a:pos x="38" y="26"/>
                  </a:cxn>
                  <a:cxn ang="0">
                    <a:pos x="37" y="28"/>
                  </a:cxn>
                  <a:cxn ang="0">
                    <a:pos x="33" y="28"/>
                  </a:cxn>
                  <a:cxn ang="0">
                    <a:pos x="31" y="26"/>
                  </a:cxn>
                  <a:cxn ang="0">
                    <a:pos x="29" y="25"/>
                  </a:cxn>
                  <a:cxn ang="0">
                    <a:pos x="23" y="24"/>
                  </a:cxn>
                  <a:cxn ang="0">
                    <a:pos x="9" y="26"/>
                  </a:cxn>
                  <a:cxn ang="0">
                    <a:pos x="4" y="28"/>
                  </a:cxn>
                  <a:cxn ang="0">
                    <a:pos x="1" y="26"/>
                  </a:cxn>
                  <a:cxn ang="0">
                    <a:pos x="0" y="25"/>
                  </a:cxn>
                  <a:cxn ang="0">
                    <a:pos x="0" y="20"/>
                  </a:cxn>
                  <a:cxn ang="0">
                    <a:pos x="5" y="14"/>
                  </a:cxn>
                  <a:cxn ang="0">
                    <a:pos x="15" y="10"/>
                  </a:cxn>
                  <a:cxn ang="0">
                    <a:pos x="23" y="4"/>
                  </a:cxn>
                  <a:cxn ang="0">
                    <a:pos x="31" y="2"/>
                  </a:cxn>
                  <a:cxn ang="0">
                    <a:pos x="38" y="0"/>
                  </a:cxn>
                </a:cxnLst>
                <a:rect l="0" t="0" r="r" b="b"/>
                <a:pathLst>
                  <a:path w="44" h="28">
                    <a:moveTo>
                      <a:pt x="38" y="0"/>
                    </a:moveTo>
                    <a:lnTo>
                      <a:pt x="42" y="2"/>
                    </a:lnTo>
                    <a:lnTo>
                      <a:pt x="44" y="7"/>
                    </a:lnTo>
                    <a:lnTo>
                      <a:pt x="44" y="13"/>
                    </a:lnTo>
                    <a:lnTo>
                      <a:pt x="42" y="18"/>
                    </a:lnTo>
                    <a:lnTo>
                      <a:pt x="42" y="24"/>
                    </a:lnTo>
                    <a:lnTo>
                      <a:pt x="41" y="25"/>
                    </a:lnTo>
                    <a:lnTo>
                      <a:pt x="38" y="26"/>
                    </a:lnTo>
                    <a:lnTo>
                      <a:pt x="37" y="28"/>
                    </a:lnTo>
                    <a:lnTo>
                      <a:pt x="33" y="28"/>
                    </a:lnTo>
                    <a:lnTo>
                      <a:pt x="31" y="26"/>
                    </a:lnTo>
                    <a:lnTo>
                      <a:pt x="29" y="25"/>
                    </a:lnTo>
                    <a:lnTo>
                      <a:pt x="23" y="24"/>
                    </a:lnTo>
                    <a:lnTo>
                      <a:pt x="9" y="26"/>
                    </a:lnTo>
                    <a:lnTo>
                      <a:pt x="4" y="28"/>
                    </a:lnTo>
                    <a:lnTo>
                      <a:pt x="1" y="26"/>
                    </a:lnTo>
                    <a:lnTo>
                      <a:pt x="0" y="25"/>
                    </a:lnTo>
                    <a:lnTo>
                      <a:pt x="0" y="20"/>
                    </a:lnTo>
                    <a:lnTo>
                      <a:pt x="5" y="14"/>
                    </a:lnTo>
                    <a:lnTo>
                      <a:pt x="15" y="10"/>
                    </a:lnTo>
                    <a:lnTo>
                      <a:pt x="23" y="4"/>
                    </a:lnTo>
                    <a:lnTo>
                      <a:pt x="31" y="2"/>
                    </a:lnTo>
                    <a:lnTo>
                      <a:pt x="3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Freeform 14"/>
              <p:cNvSpPr>
                <a:spLocks/>
              </p:cNvSpPr>
              <p:nvPr/>
            </p:nvSpPr>
            <p:spPr bwMode="auto">
              <a:xfrm>
                <a:off x="3671945" y="3901340"/>
                <a:ext cx="33679" cy="14871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5" y="4"/>
                  </a:cxn>
                  <a:cxn ang="0">
                    <a:pos x="60" y="6"/>
                  </a:cxn>
                  <a:cxn ang="0">
                    <a:pos x="66" y="8"/>
                  </a:cxn>
                  <a:cxn ang="0">
                    <a:pos x="70" y="12"/>
                  </a:cxn>
                  <a:cxn ang="0">
                    <a:pos x="71" y="15"/>
                  </a:cxn>
                  <a:cxn ang="0">
                    <a:pos x="74" y="19"/>
                  </a:cxn>
                  <a:cxn ang="0">
                    <a:pos x="75" y="22"/>
                  </a:cxn>
                  <a:cxn ang="0">
                    <a:pos x="77" y="26"/>
                  </a:cxn>
                  <a:cxn ang="0">
                    <a:pos x="77" y="32"/>
                  </a:cxn>
                  <a:cxn ang="0">
                    <a:pos x="75" y="34"/>
                  </a:cxn>
                  <a:cxn ang="0">
                    <a:pos x="68" y="34"/>
                  </a:cxn>
                  <a:cxn ang="0">
                    <a:pos x="64" y="33"/>
                  </a:cxn>
                  <a:cxn ang="0">
                    <a:pos x="60" y="33"/>
                  </a:cxn>
                  <a:cxn ang="0">
                    <a:pos x="53" y="32"/>
                  </a:cxn>
                  <a:cxn ang="0">
                    <a:pos x="49" y="30"/>
                  </a:cxn>
                  <a:cxn ang="0">
                    <a:pos x="47" y="29"/>
                  </a:cxn>
                  <a:cxn ang="0">
                    <a:pos x="44" y="26"/>
                  </a:cxn>
                  <a:cxn ang="0">
                    <a:pos x="44" y="22"/>
                  </a:cxn>
                  <a:cxn ang="0">
                    <a:pos x="40" y="21"/>
                  </a:cxn>
                  <a:cxn ang="0">
                    <a:pos x="31" y="21"/>
                  </a:cxn>
                  <a:cxn ang="0">
                    <a:pos x="23" y="22"/>
                  </a:cxn>
                  <a:cxn ang="0">
                    <a:pos x="11" y="22"/>
                  </a:cxn>
                  <a:cxn ang="0">
                    <a:pos x="7" y="21"/>
                  </a:cxn>
                  <a:cxn ang="0">
                    <a:pos x="3" y="18"/>
                  </a:cxn>
                  <a:cxn ang="0">
                    <a:pos x="1" y="15"/>
                  </a:cxn>
                  <a:cxn ang="0">
                    <a:pos x="0" y="11"/>
                  </a:cxn>
                  <a:cxn ang="0">
                    <a:pos x="1" y="7"/>
                  </a:cxn>
                  <a:cxn ang="0">
                    <a:pos x="4" y="4"/>
                  </a:cxn>
                  <a:cxn ang="0">
                    <a:pos x="7" y="3"/>
                  </a:cxn>
                  <a:cxn ang="0">
                    <a:pos x="10" y="3"/>
                  </a:cxn>
                  <a:cxn ang="0">
                    <a:pos x="14" y="1"/>
                  </a:cxn>
                  <a:cxn ang="0">
                    <a:pos x="21" y="1"/>
                  </a:cxn>
                  <a:cxn ang="0">
                    <a:pos x="36" y="0"/>
                  </a:cxn>
                </a:cxnLst>
                <a:rect l="0" t="0" r="r" b="b"/>
                <a:pathLst>
                  <a:path w="77" h="34">
                    <a:moveTo>
                      <a:pt x="36" y="0"/>
                    </a:moveTo>
                    <a:lnTo>
                      <a:pt x="55" y="4"/>
                    </a:lnTo>
                    <a:lnTo>
                      <a:pt x="60" y="6"/>
                    </a:lnTo>
                    <a:lnTo>
                      <a:pt x="66" y="8"/>
                    </a:lnTo>
                    <a:lnTo>
                      <a:pt x="70" y="12"/>
                    </a:lnTo>
                    <a:lnTo>
                      <a:pt x="71" y="15"/>
                    </a:lnTo>
                    <a:lnTo>
                      <a:pt x="74" y="19"/>
                    </a:lnTo>
                    <a:lnTo>
                      <a:pt x="75" y="22"/>
                    </a:lnTo>
                    <a:lnTo>
                      <a:pt x="77" y="26"/>
                    </a:lnTo>
                    <a:lnTo>
                      <a:pt x="77" y="32"/>
                    </a:lnTo>
                    <a:lnTo>
                      <a:pt x="75" y="34"/>
                    </a:lnTo>
                    <a:lnTo>
                      <a:pt x="68" y="34"/>
                    </a:lnTo>
                    <a:lnTo>
                      <a:pt x="64" y="33"/>
                    </a:lnTo>
                    <a:lnTo>
                      <a:pt x="60" y="33"/>
                    </a:lnTo>
                    <a:lnTo>
                      <a:pt x="53" y="32"/>
                    </a:lnTo>
                    <a:lnTo>
                      <a:pt x="49" y="30"/>
                    </a:lnTo>
                    <a:lnTo>
                      <a:pt x="47" y="29"/>
                    </a:lnTo>
                    <a:lnTo>
                      <a:pt x="44" y="26"/>
                    </a:lnTo>
                    <a:lnTo>
                      <a:pt x="44" y="22"/>
                    </a:lnTo>
                    <a:lnTo>
                      <a:pt x="40" y="21"/>
                    </a:lnTo>
                    <a:lnTo>
                      <a:pt x="31" y="21"/>
                    </a:lnTo>
                    <a:lnTo>
                      <a:pt x="23" y="22"/>
                    </a:lnTo>
                    <a:lnTo>
                      <a:pt x="11" y="22"/>
                    </a:lnTo>
                    <a:lnTo>
                      <a:pt x="7" y="21"/>
                    </a:lnTo>
                    <a:lnTo>
                      <a:pt x="3" y="18"/>
                    </a:lnTo>
                    <a:lnTo>
                      <a:pt x="1" y="15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4" y="4"/>
                    </a:lnTo>
                    <a:lnTo>
                      <a:pt x="7" y="3"/>
                    </a:lnTo>
                    <a:lnTo>
                      <a:pt x="10" y="3"/>
                    </a:lnTo>
                    <a:lnTo>
                      <a:pt x="14" y="1"/>
                    </a:lnTo>
                    <a:lnTo>
                      <a:pt x="21" y="1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15"/>
              <p:cNvSpPr>
                <a:spLocks/>
              </p:cNvSpPr>
              <p:nvPr/>
            </p:nvSpPr>
            <p:spPr bwMode="auto">
              <a:xfrm>
                <a:off x="3677194" y="3921898"/>
                <a:ext cx="35866" cy="15309"/>
              </a:xfrm>
              <a:custGeom>
                <a:avLst/>
                <a:gdLst/>
                <a:ahLst/>
                <a:cxnLst>
                  <a:cxn ang="0">
                    <a:pos x="65" y="0"/>
                  </a:cxn>
                  <a:cxn ang="0">
                    <a:pos x="70" y="0"/>
                  </a:cxn>
                  <a:cxn ang="0">
                    <a:pos x="78" y="2"/>
                  </a:cxn>
                  <a:cxn ang="0">
                    <a:pos x="82" y="7"/>
                  </a:cxn>
                  <a:cxn ang="0">
                    <a:pos x="82" y="13"/>
                  </a:cxn>
                  <a:cxn ang="0">
                    <a:pos x="77" y="22"/>
                  </a:cxn>
                  <a:cxn ang="0">
                    <a:pos x="69" y="27"/>
                  </a:cxn>
                  <a:cxn ang="0">
                    <a:pos x="58" y="27"/>
                  </a:cxn>
                  <a:cxn ang="0">
                    <a:pos x="55" y="28"/>
                  </a:cxn>
                  <a:cxn ang="0">
                    <a:pos x="54" y="28"/>
                  </a:cxn>
                  <a:cxn ang="0">
                    <a:pos x="52" y="27"/>
                  </a:cxn>
                  <a:cxn ang="0">
                    <a:pos x="52" y="24"/>
                  </a:cxn>
                  <a:cxn ang="0">
                    <a:pos x="51" y="22"/>
                  </a:cxn>
                  <a:cxn ang="0">
                    <a:pos x="47" y="18"/>
                  </a:cxn>
                  <a:cxn ang="0">
                    <a:pos x="40" y="16"/>
                  </a:cxn>
                  <a:cxn ang="0">
                    <a:pos x="32" y="16"/>
                  </a:cxn>
                  <a:cxn ang="0">
                    <a:pos x="25" y="18"/>
                  </a:cxn>
                  <a:cxn ang="0">
                    <a:pos x="21" y="18"/>
                  </a:cxn>
                  <a:cxn ang="0">
                    <a:pos x="18" y="19"/>
                  </a:cxn>
                  <a:cxn ang="0">
                    <a:pos x="17" y="20"/>
                  </a:cxn>
                  <a:cxn ang="0">
                    <a:pos x="15" y="24"/>
                  </a:cxn>
                  <a:cxn ang="0">
                    <a:pos x="13" y="27"/>
                  </a:cxn>
                  <a:cxn ang="0">
                    <a:pos x="11" y="31"/>
                  </a:cxn>
                  <a:cxn ang="0">
                    <a:pos x="10" y="34"/>
                  </a:cxn>
                  <a:cxn ang="0">
                    <a:pos x="7" y="35"/>
                  </a:cxn>
                  <a:cxn ang="0">
                    <a:pos x="3" y="35"/>
                  </a:cxn>
                  <a:cxn ang="0">
                    <a:pos x="2" y="34"/>
                  </a:cxn>
                  <a:cxn ang="0">
                    <a:pos x="0" y="31"/>
                  </a:cxn>
                  <a:cxn ang="0">
                    <a:pos x="0" y="28"/>
                  </a:cxn>
                  <a:cxn ang="0">
                    <a:pos x="2" y="24"/>
                  </a:cxn>
                  <a:cxn ang="0">
                    <a:pos x="0" y="18"/>
                  </a:cxn>
                  <a:cxn ang="0">
                    <a:pos x="0" y="9"/>
                  </a:cxn>
                  <a:cxn ang="0">
                    <a:pos x="3" y="4"/>
                  </a:cxn>
                  <a:cxn ang="0">
                    <a:pos x="9" y="2"/>
                  </a:cxn>
                  <a:cxn ang="0">
                    <a:pos x="18" y="1"/>
                  </a:cxn>
                  <a:cxn ang="0">
                    <a:pos x="55" y="1"/>
                  </a:cxn>
                  <a:cxn ang="0">
                    <a:pos x="65" y="0"/>
                  </a:cxn>
                </a:cxnLst>
                <a:rect l="0" t="0" r="r" b="b"/>
                <a:pathLst>
                  <a:path w="82" h="35">
                    <a:moveTo>
                      <a:pt x="65" y="0"/>
                    </a:moveTo>
                    <a:lnTo>
                      <a:pt x="70" y="0"/>
                    </a:lnTo>
                    <a:lnTo>
                      <a:pt x="78" y="2"/>
                    </a:lnTo>
                    <a:lnTo>
                      <a:pt x="82" y="7"/>
                    </a:lnTo>
                    <a:lnTo>
                      <a:pt x="82" y="13"/>
                    </a:lnTo>
                    <a:lnTo>
                      <a:pt x="77" y="22"/>
                    </a:lnTo>
                    <a:lnTo>
                      <a:pt x="69" y="27"/>
                    </a:lnTo>
                    <a:lnTo>
                      <a:pt x="58" y="27"/>
                    </a:lnTo>
                    <a:lnTo>
                      <a:pt x="55" y="28"/>
                    </a:lnTo>
                    <a:lnTo>
                      <a:pt x="54" y="28"/>
                    </a:lnTo>
                    <a:lnTo>
                      <a:pt x="52" y="27"/>
                    </a:lnTo>
                    <a:lnTo>
                      <a:pt x="52" y="24"/>
                    </a:lnTo>
                    <a:lnTo>
                      <a:pt x="51" y="22"/>
                    </a:lnTo>
                    <a:lnTo>
                      <a:pt x="47" y="18"/>
                    </a:lnTo>
                    <a:lnTo>
                      <a:pt x="40" y="16"/>
                    </a:lnTo>
                    <a:lnTo>
                      <a:pt x="32" y="16"/>
                    </a:lnTo>
                    <a:lnTo>
                      <a:pt x="25" y="18"/>
                    </a:lnTo>
                    <a:lnTo>
                      <a:pt x="21" y="18"/>
                    </a:lnTo>
                    <a:lnTo>
                      <a:pt x="18" y="19"/>
                    </a:lnTo>
                    <a:lnTo>
                      <a:pt x="17" y="20"/>
                    </a:lnTo>
                    <a:lnTo>
                      <a:pt x="15" y="24"/>
                    </a:lnTo>
                    <a:lnTo>
                      <a:pt x="13" y="27"/>
                    </a:lnTo>
                    <a:lnTo>
                      <a:pt x="11" y="31"/>
                    </a:lnTo>
                    <a:lnTo>
                      <a:pt x="10" y="34"/>
                    </a:lnTo>
                    <a:lnTo>
                      <a:pt x="7" y="35"/>
                    </a:lnTo>
                    <a:lnTo>
                      <a:pt x="3" y="35"/>
                    </a:lnTo>
                    <a:lnTo>
                      <a:pt x="2" y="34"/>
                    </a:lnTo>
                    <a:lnTo>
                      <a:pt x="0" y="31"/>
                    </a:lnTo>
                    <a:lnTo>
                      <a:pt x="0" y="28"/>
                    </a:lnTo>
                    <a:lnTo>
                      <a:pt x="2" y="24"/>
                    </a:lnTo>
                    <a:lnTo>
                      <a:pt x="0" y="18"/>
                    </a:lnTo>
                    <a:lnTo>
                      <a:pt x="0" y="9"/>
                    </a:lnTo>
                    <a:lnTo>
                      <a:pt x="3" y="4"/>
                    </a:lnTo>
                    <a:lnTo>
                      <a:pt x="9" y="2"/>
                    </a:lnTo>
                    <a:lnTo>
                      <a:pt x="18" y="1"/>
                    </a:lnTo>
                    <a:lnTo>
                      <a:pt x="55" y="1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16"/>
              <p:cNvSpPr>
                <a:spLocks/>
              </p:cNvSpPr>
              <p:nvPr/>
            </p:nvSpPr>
            <p:spPr bwMode="auto">
              <a:xfrm>
                <a:off x="3689441" y="3941143"/>
                <a:ext cx="29305" cy="18370"/>
              </a:xfrm>
              <a:custGeom>
                <a:avLst/>
                <a:gdLst/>
                <a:ahLst/>
                <a:cxnLst>
                  <a:cxn ang="0">
                    <a:pos x="43" y="0"/>
                  </a:cxn>
                  <a:cxn ang="0">
                    <a:pos x="53" y="1"/>
                  </a:cxn>
                  <a:cxn ang="0">
                    <a:pos x="58" y="2"/>
                  </a:cxn>
                  <a:cxn ang="0">
                    <a:pos x="63" y="8"/>
                  </a:cxn>
                  <a:cxn ang="0">
                    <a:pos x="65" y="16"/>
                  </a:cxn>
                  <a:cxn ang="0">
                    <a:pos x="67" y="23"/>
                  </a:cxn>
                  <a:cxn ang="0">
                    <a:pos x="65" y="26"/>
                  </a:cxn>
                  <a:cxn ang="0">
                    <a:pos x="63" y="28"/>
                  </a:cxn>
                  <a:cxn ang="0">
                    <a:pos x="61" y="31"/>
                  </a:cxn>
                  <a:cxn ang="0">
                    <a:pos x="58" y="34"/>
                  </a:cxn>
                  <a:cxn ang="0">
                    <a:pos x="56" y="38"/>
                  </a:cxn>
                  <a:cxn ang="0">
                    <a:pos x="50" y="41"/>
                  </a:cxn>
                  <a:cxn ang="0">
                    <a:pos x="46" y="42"/>
                  </a:cxn>
                  <a:cxn ang="0">
                    <a:pos x="43" y="42"/>
                  </a:cxn>
                  <a:cxn ang="0">
                    <a:pos x="41" y="41"/>
                  </a:cxn>
                  <a:cxn ang="0">
                    <a:pos x="35" y="35"/>
                  </a:cxn>
                  <a:cxn ang="0">
                    <a:pos x="34" y="32"/>
                  </a:cxn>
                  <a:cxn ang="0">
                    <a:pos x="32" y="28"/>
                  </a:cxn>
                  <a:cxn ang="0">
                    <a:pos x="30" y="23"/>
                  </a:cxn>
                  <a:cxn ang="0">
                    <a:pos x="30" y="20"/>
                  </a:cxn>
                  <a:cxn ang="0">
                    <a:pos x="27" y="19"/>
                  </a:cxn>
                  <a:cxn ang="0">
                    <a:pos x="13" y="21"/>
                  </a:cxn>
                  <a:cxn ang="0">
                    <a:pos x="8" y="21"/>
                  </a:cxn>
                  <a:cxn ang="0">
                    <a:pos x="2" y="19"/>
                  </a:cxn>
                  <a:cxn ang="0">
                    <a:pos x="1" y="15"/>
                  </a:cxn>
                  <a:cxn ang="0">
                    <a:pos x="0" y="12"/>
                  </a:cxn>
                  <a:cxn ang="0">
                    <a:pos x="0" y="6"/>
                  </a:cxn>
                  <a:cxn ang="0">
                    <a:pos x="1" y="5"/>
                  </a:cxn>
                  <a:cxn ang="0">
                    <a:pos x="8" y="2"/>
                  </a:cxn>
                  <a:cxn ang="0">
                    <a:pos x="30" y="2"/>
                  </a:cxn>
                  <a:cxn ang="0">
                    <a:pos x="35" y="1"/>
                  </a:cxn>
                  <a:cxn ang="0">
                    <a:pos x="43" y="0"/>
                  </a:cxn>
                </a:cxnLst>
                <a:rect l="0" t="0" r="r" b="b"/>
                <a:pathLst>
                  <a:path w="67" h="42">
                    <a:moveTo>
                      <a:pt x="43" y="0"/>
                    </a:moveTo>
                    <a:lnTo>
                      <a:pt x="53" y="1"/>
                    </a:lnTo>
                    <a:lnTo>
                      <a:pt x="58" y="2"/>
                    </a:lnTo>
                    <a:lnTo>
                      <a:pt x="63" y="8"/>
                    </a:lnTo>
                    <a:lnTo>
                      <a:pt x="65" y="16"/>
                    </a:lnTo>
                    <a:lnTo>
                      <a:pt x="67" y="23"/>
                    </a:lnTo>
                    <a:lnTo>
                      <a:pt x="65" y="26"/>
                    </a:lnTo>
                    <a:lnTo>
                      <a:pt x="63" y="28"/>
                    </a:lnTo>
                    <a:lnTo>
                      <a:pt x="61" y="31"/>
                    </a:lnTo>
                    <a:lnTo>
                      <a:pt x="58" y="34"/>
                    </a:lnTo>
                    <a:lnTo>
                      <a:pt x="56" y="38"/>
                    </a:lnTo>
                    <a:lnTo>
                      <a:pt x="50" y="41"/>
                    </a:lnTo>
                    <a:lnTo>
                      <a:pt x="46" y="42"/>
                    </a:lnTo>
                    <a:lnTo>
                      <a:pt x="43" y="42"/>
                    </a:lnTo>
                    <a:lnTo>
                      <a:pt x="41" y="41"/>
                    </a:lnTo>
                    <a:lnTo>
                      <a:pt x="35" y="35"/>
                    </a:lnTo>
                    <a:lnTo>
                      <a:pt x="34" y="32"/>
                    </a:lnTo>
                    <a:lnTo>
                      <a:pt x="32" y="28"/>
                    </a:lnTo>
                    <a:lnTo>
                      <a:pt x="30" y="23"/>
                    </a:lnTo>
                    <a:lnTo>
                      <a:pt x="30" y="20"/>
                    </a:lnTo>
                    <a:lnTo>
                      <a:pt x="27" y="19"/>
                    </a:lnTo>
                    <a:lnTo>
                      <a:pt x="13" y="21"/>
                    </a:lnTo>
                    <a:lnTo>
                      <a:pt x="8" y="21"/>
                    </a:lnTo>
                    <a:lnTo>
                      <a:pt x="2" y="19"/>
                    </a:lnTo>
                    <a:lnTo>
                      <a:pt x="1" y="15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8" y="2"/>
                    </a:lnTo>
                    <a:lnTo>
                      <a:pt x="30" y="2"/>
                    </a:lnTo>
                    <a:lnTo>
                      <a:pt x="35" y="1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17"/>
              <p:cNvSpPr>
                <a:spLocks/>
              </p:cNvSpPr>
              <p:nvPr/>
            </p:nvSpPr>
            <p:spPr bwMode="auto">
              <a:xfrm>
                <a:off x="3725744" y="3938081"/>
                <a:ext cx="21432" cy="10497"/>
              </a:xfrm>
              <a:custGeom>
                <a:avLst/>
                <a:gdLst/>
                <a:ahLst/>
                <a:cxnLst>
                  <a:cxn ang="0">
                    <a:pos x="26" y="0"/>
                  </a:cxn>
                  <a:cxn ang="0">
                    <a:pos x="33" y="0"/>
                  </a:cxn>
                  <a:cxn ang="0">
                    <a:pos x="36" y="1"/>
                  </a:cxn>
                  <a:cxn ang="0">
                    <a:pos x="38" y="4"/>
                  </a:cxn>
                  <a:cxn ang="0">
                    <a:pos x="42" y="5"/>
                  </a:cxn>
                  <a:cxn ang="0">
                    <a:pos x="45" y="5"/>
                  </a:cxn>
                  <a:cxn ang="0">
                    <a:pos x="48" y="7"/>
                  </a:cxn>
                  <a:cxn ang="0">
                    <a:pos x="49" y="8"/>
                  </a:cxn>
                  <a:cxn ang="0">
                    <a:pos x="49" y="18"/>
                  </a:cxn>
                  <a:cxn ang="0">
                    <a:pos x="48" y="19"/>
                  </a:cxn>
                  <a:cxn ang="0">
                    <a:pos x="45" y="20"/>
                  </a:cxn>
                  <a:cxn ang="0">
                    <a:pos x="32" y="22"/>
                  </a:cxn>
                  <a:cxn ang="0">
                    <a:pos x="15" y="24"/>
                  </a:cxn>
                  <a:cxn ang="0">
                    <a:pos x="6" y="24"/>
                  </a:cxn>
                  <a:cxn ang="0">
                    <a:pos x="3" y="23"/>
                  </a:cxn>
                  <a:cxn ang="0">
                    <a:pos x="0" y="20"/>
                  </a:cxn>
                  <a:cxn ang="0">
                    <a:pos x="0" y="19"/>
                  </a:cxn>
                  <a:cxn ang="0">
                    <a:pos x="1" y="15"/>
                  </a:cxn>
                  <a:cxn ang="0">
                    <a:pos x="6" y="11"/>
                  </a:cxn>
                  <a:cxn ang="0">
                    <a:pos x="14" y="7"/>
                  </a:cxn>
                  <a:cxn ang="0">
                    <a:pos x="21" y="2"/>
                  </a:cxn>
                  <a:cxn ang="0">
                    <a:pos x="26" y="0"/>
                  </a:cxn>
                </a:cxnLst>
                <a:rect l="0" t="0" r="r" b="b"/>
                <a:pathLst>
                  <a:path w="49" h="24">
                    <a:moveTo>
                      <a:pt x="26" y="0"/>
                    </a:moveTo>
                    <a:lnTo>
                      <a:pt x="33" y="0"/>
                    </a:lnTo>
                    <a:lnTo>
                      <a:pt x="36" y="1"/>
                    </a:lnTo>
                    <a:lnTo>
                      <a:pt x="38" y="4"/>
                    </a:lnTo>
                    <a:lnTo>
                      <a:pt x="42" y="5"/>
                    </a:lnTo>
                    <a:lnTo>
                      <a:pt x="45" y="5"/>
                    </a:lnTo>
                    <a:lnTo>
                      <a:pt x="48" y="7"/>
                    </a:lnTo>
                    <a:lnTo>
                      <a:pt x="49" y="8"/>
                    </a:lnTo>
                    <a:lnTo>
                      <a:pt x="49" y="18"/>
                    </a:lnTo>
                    <a:lnTo>
                      <a:pt x="48" y="19"/>
                    </a:lnTo>
                    <a:lnTo>
                      <a:pt x="45" y="20"/>
                    </a:lnTo>
                    <a:lnTo>
                      <a:pt x="32" y="22"/>
                    </a:lnTo>
                    <a:lnTo>
                      <a:pt x="15" y="24"/>
                    </a:lnTo>
                    <a:lnTo>
                      <a:pt x="6" y="24"/>
                    </a:lnTo>
                    <a:lnTo>
                      <a:pt x="3" y="23"/>
                    </a:lnTo>
                    <a:lnTo>
                      <a:pt x="0" y="20"/>
                    </a:lnTo>
                    <a:lnTo>
                      <a:pt x="0" y="19"/>
                    </a:lnTo>
                    <a:lnTo>
                      <a:pt x="1" y="15"/>
                    </a:lnTo>
                    <a:lnTo>
                      <a:pt x="6" y="11"/>
                    </a:lnTo>
                    <a:lnTo>
                      <a:pt x="14" y="7"/>
                    </a:lnTo>
                    <a:lnTo>
                      <a:pt x="21" y="2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18"/>
              <p:cNvSpPr>
                <a:spLocks/>
              </p:cNvSpPr>
              <p:nvPr/>
            </p:nvSpPr>
            <p:spPr bwMode="auto">
              <a:xfrm>
                <a:off x="3724432" y="3928458"/>
                <a:ext cx="10935" cy="6561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3" y="0"/>
                  </a:cxn>
                  <a:cxn ang="0">
                    <a:pos x="21" y="3"/>
                  </a:cxn>
                  <a:cxn ang="0">
                    <a:pos x="25" y="9"/>
                  </a:cxn>
                  <a:cxn ang="0">
                    <a:pos x="25" y="13"/>
                  </a:cxn>
                  <a:cxn ang="0">
                    <a:pos x="19" y="15"/>
                  </a:cxn>
                  <a:cxn ang="0">
                    <a:pos x="13" y="15"/>
                  </a:cxn>
                  <a:cxn ang="0">
                    <a:pos x="6" y="12"/>
                  </a:cxn>
                  <a:cxn ang="0">
                    <a:pos x="2" y="9"/>
                  </a:cxn>
                  <a:cxn ang="0">
                    <a:pos x="0" y="5"/>
                  </a:cxn>
                  <a:cxn ang="0">
                    <a:pos x="6" y="0"/>
                  </a:cxn>
                </a:cxnLst>
                <a:rect l="0" t="0" r="r" b="b"/>
                <a:pathLst>
                  <a:path w="25" h="15">
                    <a:moveTo>
                      <a:pt x="6" y="0"/>
                    </a:moveTo>
                    <a:lnTo>
                      <a:pt x="13" y="0"/>
                    </a:lnTo>
                    <a:lnTo>
                      <a:pt x="21" y="3"/>
                    </a:lnTo>
                    <a:lnTo>
                      <a:pt x="25" y="9"/>
                    </a:lnTo>
                    <a:lnTo>
                      <a:pt x="25" y="13"/>
                    </a:lnTo>
                    <a:lnTo>
                      <a:pt x="19" y="15"/>
                    </a:lnTo>
                    <a:lnTo>
                      <a:pt x="13" y="15"/>
                    </a:lnTo>
                    <a:lnTo>
                      <a:pt x="6" y="12"/>
                    </a:lnTo>
                    <a:lnTo>
                      <a:pt x="2" y="9"/>
                    </a:lnTo>
                    <a:lnTo>
                      <a:pt x="0" y="5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19"/>
              <p:cNvSpPr>
                <a:spLocks/>
              </p:cNvSpPr>
              <p:nvPr/>
            </p:nvSpPr>
            <p:spPr bwMode="auto">
              <a:xfrm>
                <a:off x="3715684" y="3907901"/>
                <a:ext cx="96226" cy="2886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4" y="3"/>
                  </a:cxn>
                  <a:cxn ang="0">
                    <a:pos x="11" y="4"/>
                  </a:cxn>
                  <a:cxn ang="0">
                    <a:pos x="19" y="7"/>
                  </a:cxn>
                  <a:cxn ang="0">
                    <a:pos x="26" y="10"/>
                  </a:cxn>
                  <a:cxn ang="0">
                    <a:pos x="35" y="13"/>
                  </a:cxn>
                  <a:cxn ang="0">
                    <a:pos x="42" y="14"/>
                  </a:cxn>
                  <a:cxn ang="0">
                    <a:pos x="46" y="15"/>
                  </a:cxn>
                  <a:cxn ang="0">
                    <a:pos x="52" y="17"/>
                  </a:cxn>
                  <a:cxn ang="0">
                    <a:pos x="59" y="19"/>
                  </a:cxn>
                  <a:cxn ang="0">
                    <a:pos x="67" y="25"/>
                  </a:cxn>
                  <a:cxn ang="0">
                    <a:pos x="74" y="32"/>
                  </a:cxn>
                  <a:cxn ang="0">
                    <a:pos x="81" y="36"/>
                  </a:cxn>
                  <a:cxn ang="0">
                    <a:pos x="87" y="41"/>
                  </a:cxn>
                  <a:cxn ang="0">
                    <a:pos x="94" y="45"/>
                  </a:cxn>
                  <a:cxn ang="0">
                    <a:pos x="102" y="47"/>
                  </a:cxn>
                  <a:cxn ang="0">
                    <a:pos x="117" y="45"/>
                  </a:cxn>
                  <a:cxn ang="0">
                    <a:pos x="135" y="47"/>
                  </a:cxn>
                  <a:cxn ang="0">
                    <a:pos x="145" y="47"/>
                  </a:cxn>
                  <a:cxn ang="0">
                    <a:pos x="157" y="48"/>
                  </a:cxn>
                  <a:cxn ang="0">
                    <a:pos x="171" y="48"/>
                  </a:cxn>
                  <a:cxn ang="0">
                    <a:pos x="182" y="47"/>
                  </a:cxn>
                  <a:cxn ang="0">
                    <a:pos x="195" y="47"/>
                  </a:cxn>
                  <a:cxn ang="0">
                    <a:pos x="204" y="48"/>
                  </a:cxn>
                  <a:cxn ang="0">
                    <a:pos x="212" y="51"/>
                  </a:cxn>
                  <a:cxn ang="0">
                    <a:pos x="219" y="54"/>
                  </a:cxn>
                  <a:cxn ang="0">
                    <a:pos x="220" y="56"/>
                  </a:cxn>
                  <a:cxn ang="0">
                    <a:pos x="220" y="58"/>
                  </a:cxn>
                  <a:cxn ang="0">
                    <a:pos x="213" y="65"/>
                  </a:cxn>
                  <a:cxn ang="0">
                    <a:pos x="209" y="65"/>
                  </a:cxn>
                  <a:cxn ang="0">
                    <a:pos x="204" y="66"/>
                  </a:cxn>
                  <a:cxn ang="0">
                    <a:pos x="187" y="65"/>
                  </a:cxn>
                  <a:cxn ang="0">
                    <a:pos x="167" y="63"/>
                  </a:cxn>
                  <a:cxn ang="0">
                    <a:pos x="149" y="62"/>
                  </a:cxn>
                  <a:cxn ang="0">
                    <a:pos x="137" y="62"/>
                  </a:cxn>
                  <a:cxn ang="0">
                    <a:pos x="126" y="63"/>
                  </a:cxn>
                  <a:cxn ang="0">
                    <a:pos x="119" y="65"/>
                  </a:cxn>
                  <a:cxn ang="0">
                    <a:pos x="116" y="65"/>
                  </a:cxn>
                  <a:cxn ang="0">
                    <a:pos x="94" y="62"/>
                  </a:cxn>
                  <a:cxn ang="0">
                    <a:pos x="91" y="60"/>
                  </a:cxn>
                  <a:cxn ang="0">
                    <a:pos x="83" y="58"/>
                  </a:cxn>
                  <a:cxn ang="0">
                    <a:pos x="75" y="52"/>
                  </a:cxn>
                  <a:cxn ang="0">
                    <a:pos x="68" y="47"/>
                  </a:cxn>
                  <a:cxn ang="0">
                    <a:pos x="63" y="41"/>
                  </a:cxn>
                  <a:cxn ang="0">
                    <a:pos x="44" y="36"/>
                  </a:cxn>
                  <a:cxn ang="0">
                    <a:pos x="35" y="33"/>
                  </a:cxn>
                  <a:cxn ang="0">
                    <a:pos x="26" y="28"/>
                  </a:cxn>
                  <a:cxn ang="0">
                    <a:pos x="15" y="22"/>
                  </a:cxn>
                  <a:cxn ang="0">
                    <a:pos x="5" y="17"/>
                  </a:cxn>
                  <a:cxn ang="0">
                    <a:pos x="3" y="14"/>
                  </a:cxn>
                  <a:cxn ang="0">
                    <a:pos x="0" y="8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1" y="0"/>
                  </a:cxn>
                </a:cxnLst>
                <a:rect l="0" t="0" r="r" b="b"/>
                <a:pathLst>
                  <a:path w="220" h="66">
                    <a:moveTo>
                      <a:pt x="1" y="0"/>
                    </a:moveTo>
                    <a:lnTo>
                      <a:pt x="4" y="3"/>
                    </a:lnTo>
                    <a:lnTo>
                      <a:pt x="11" y="4"/>
                    </a:lnTo>
                    <a:lnTo>
                      <a:pt x="19" y="7"/>
                    </a:lnTo>
                    <a:lnTo>
                      <a:pt x="26" y="10"/>
                    </a:lnTo>
                    <a:lnTo>
                      <a:pt x="35" y="13"/>
                    </a:lnTo>
                    <a:lnTo>
                      <a:pt x="42" y="14"/>
                    </a:lnTo>
                    <a:lnTo>
                      <a:pt x="46" y="15"/>
                    </a:lnTo>
                    <a:lnTo>
                      <a:pt x="52" y="17"/>
                    </a:lnTo>
                    <a:lnTo>
                      <a:pt x="59" y="19"/>
                    </a:lnTo>
                    <a:lnTo>
                      <a:pt x="67" y="25"/>
                    </a:lnTo>
                    <a:lnTo>
                      <a:pt x="74" y="32"/>
                    </a:lnTo>
                    <a:lnTo>
                      <a:pt x="81" y="36"/>
                    </a:lnTo>
                    <a:lnTo>
                      <a:pt x="87" y="41"/>
                    </a:lnTo>
                    <a:lnTo>
                      <a:pt x="94" y="45"/>
                    </a:lnTo>
                    <a:lnTo>
                      <a:pt x="102" y="47"/>
                    </a:lnTo>
                    <a:lnTo>
                      <a:pt x="117" y="45"/>
                    </a:lnTo>
                    <a:lnTo>
                      <a:pt x="135" y="47"/>
                    </a:lnTo>
                    <a:lnTo>
                      <a:pt x="145" y="47"/>
                    </a:lnTo>
                    <a:lnTo>
                      <a:pt x="157" y="48"/>
                    </a:lnTo>
                    <a:lnTo>
                      <a:pt x="171" y="48"/>
                    </a:lnTo>
                    <a:lnTo>
                      <a:pt x="182" y="47"/>
                    </a:lnTo>
                    <a:lnTo>
                      <a:pt x="195" y="47"/>
                    </a:lnTo>
                    <a:lnTo>
                      <a:pt x="204" y="48"/>
                    </a:lnTo>
                    <a:lnTo>
                      <a:pt x="212" y="51"/>
                    </a:lnTo>
                    <a:lnTo>
                      <a:pt x="219" y="54"/>
                    </a:lnTo>
                    <a:lnTo>
                      <a:pt x="220" y="56"/>
                    </a:lnTo>
                    <a:lnTo>
                      <a:pt x="220" y="58"/>
                    </a:lnTo>
                    <a:lnTo>
                      <a:pt x="213" y="65"/>
                    </a:lnTo>
                    <a:lnTo>
                      <a:pt x="209" y="65"/>
                    </a:lnTo>
                    <a:lnTo>
                      <a:pt x="204" y="66"/>
                    </a:lnTo>
                    <a:lnTo>
                      <a:pt x="187" y="65"/>
                    </a:lnTo>
                    <a:lnTo>
                      <a:pt x="167" y="63"/>
                    </a:lnTo>
                    <a:lnTo>
                      <a:pt x="149" y="62"/>
                    </a:lnTo>
                    <a:lnTo>
                      <a:pt x="137" y="62"/>
                    </a:lnTo>
                    <a:lnTo>
                      <a:pt x="126" y="63"/>
                    </a:lnTo>
                    <a:lnTo>
                      <a:pt x="119" y="65"/>
                    </a:lnTo>
                    <a:lnTo>
                      <a:pt x="116" y="65"/>
                    </a:lnTo>
                    <a:lnTo>
                      <a:pt x="94" y="62"/>
                    </a:lnTo>
                    <a:lnTo>
                      <a:pt x="91" y="60"/>
                    </a:lnTo>
                    <a:lnTo>
                      <a:pt x="83" y="58"/>
                    </a:lnTo>
                    <a:lnTo>
                      <a:pt x="75" y="52"/>
                    </a:lnTo>
                    <a:lnTo>
                      <a:pt x="68" y="47"/>
                    </a:lnTo>
                    <a:lnTo>
                      <a:pt x="63" y="41"/>
                    </a:lnTo>
                    <a:lnTo>
                      <a:pt x="44" y="36"/>
                    </a:lnTo>
                    <a:lnTo>
                      <a:pt x="35" y="33"/>
                    </a:lnTo>
                    <a:lnTo>
                      <a:pt x="26" y="28"/>
                    </a:lnTo>
                    <a:lnTo>
                      <a:pt x="15" y="22"/>
                    </a:lnTo>
                    <a:lnTo>
                      <a:pt x="5" y="17"/>
                    </a:lnTo>
                    <a:lnTo>
                      <a:pt x="3" y="14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20"/>
              <p:cNvSpPr>
                <a:spLocks/>
              </p:cNvSpPr>
              <p:nvPr/>
            </p:nvSpPr>
            <p:spPr bwMode="auto">
              <a:xfrm>
                <a:off x="4118520" y="3988381"/>
                <a:ext cx="52924" cy="23182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15" y="0"/>
                  </a:cxn>
                  <a:cxn ang="0">
                    <a:pos x="24" y="1"/>
                  </a:cxn>
                  <a:cxn ang="0">
                    <a:pos x="32" y="4"/>
                  </a:cxn>
                  <a:cxn ang="0">
                    <a:pos x="37" y="8"/>
                  </a:cxn>
                  <a:cxn ang="0">
                    <a:pos x="43" y="11"/>
                  </a:cxn>
                  <a:cxn ang="0">
                    <a:pos x="48" y="11"/>
                  </a:cxn>
                  <a:cxn ang="0">
                    <a:pos x="56" y="9"/>
                  </a:cxn>
                  <a:cxn ang="0">
                    <a:pos x="76" y="7"/>
                  </a:cxn>
                  <a:cxn ang="0">
                    <a:pos x="82" y="5"/>
                  </a:cxn>
                  <a:cxn ang="0">
                    <a:pos x="88" y="3"/>
                  </a:cxn>
                  <a:cxn ang="0">
                    <a:pos x="93" y="3"/>
                  </a:cxn>
                  <a:cxn ang="0">
                    <a:pos x="102" y="4"/>
                  </a:cxn>
                  <a:cxn ang="0">
                    <a:pos x="111" y="8"/>
                  </a:cxn>
                  <a:cxn ang="0">
                    <a:pos x="119" y="13"/>
                  </a:cxn>
                  <a:cxn ang="0">
                    <a:pos x="121" y="16"/>
                  </a:cxn>
                  <a:cxn ang="0">
                    <a:pos x="121" y="19"/>
                  </a:cxn>
                  <a:cxn ang="0">
                    <a:pos x="118" y="24"/>
                  </a:cxn>
                  <a:cxn ang="0">
                    <a:pos x="115" y="27"/>
                  </a:cxn>
                  <a:cxn ang="0">
                    <a:pos x="114" y="30"/>
                  </a:cxn>
                  <a:cxn ang="0">
                    <a:pos x="110" y="34"/>
                  </a:cxn>
                  <a:cxn ang="0">
                    <a:pos x="100" y="34"/>
                  </a:cxn>
                  <a:cxn ang="0">
                    <a:pos x="92" y="37"/>
                  </a:cxn>
                  <a:cxn ang="0">
                    <a:pos x="87" y="40"/>
                  </a:cxn>
                  <a:cxn ang="0">
                    <a:pos x="81" y="44"/>
                  </a:cxn>
                  <a:cxn ang="0">
                    <a:pos x="73" y="48"/>
                  </a:cxn>
                  <a:cxn ang="0">
                    <a:pos x="62" y="52"/>
                  </a:cxn>
                  <a:cxn ang="0">
                    <a:pos x="56" y="53"/>
                  </a:cxn>
                  <a:cxn ang="0">
                    <a:pos x="52" y="53"/>
                  </a:cxn>
                  <a:cxn ang="0">
                    <a:pos x="47" y="50"/>
                  </a:cxn>
                  <a:cxn ang="0">
                    <a:pos x="44" y="48"/>
                  </a:cxn>
                  <a:cxn ang="0">
                    <a:pos x="41" y="42"/>
                  </a:cxn>
                  <a:cxn ang="0">
                    <a:pos x="37" y="38"/>
                  </a:cxn>
                  <a:cxn ang="0">
                    <a:pos x="30" y="37"/>
                  </a:cxn>
                  <a:cxn ang="0">
                    <a:pos x="24" y="37"/>
                  </a:cxn>
                  <a:cxn ang="0">
                    <a:pos x="18" y="38"/>
                  </a:cxn>
                  <a:cxn ang="0">
                    <a:pos x="13" y="35"/>
                  </a:cxn>
                  <a:cxn ang="0">
                    <a:pos x="9" y="31"/>
                  </a:cxn>
                  <a:cxn ang="0">
                    <a:pos x="3" y="20"/>
                  </a:cxn>
                  <a:cxn ang="0">
                    <a:pos x="2" y="16"/>
                  </a:cxn>
                  <a:cxn ang="0">
                    <a:pos x="0" y="13"/>
                  </a:cxn>
                  <a:cxn ang="0">
                    <a:pos x="0" y="9"/>
                  </a:cxn>
                  <a:cxn ang="0">
                    <a:pos x="2" y="7"/>
                  </a:cxn>
                  <a:cxn ang="0">
                    <a:pos x="9" y="0"/>
                  </a:cxn>
                </a:cxnLst>
                <a:rect l="0" t="0" r="r" b="b"/>
                <a:pathLst>
                  <a:path w="121" h="53">
                    <a:moveTo>
                      <a:pt x="9" y="0"/>
                    </a:moveTo>
                    <a:lnTo>
                      <a:pt x="15" y="0"/>
                    </a:lnTo>
                    <a:lnTo>
                      <a:pt x="24" y="1"/>
                    </a:lnTo>
                    <a:lnTo>
                      <a:pt x="32" y="4"/>
                    </a:lnTo>
                    <a:lnTo>
                      <a:pt x="37" y="8"/>
                    </a:lnTo>
                    <a:lnTo>
                      <a:pt x="43" y="11"/>
                    </a:lnTo>
                    <a:lnTo>
                      <a:pt x="48" y="11"/>
                    </a:lnTo>
                    <a:lnTo>
                      <a:pt x="56" y="9"/>
                    </a:lnTo>
                    <a:lnTo>
                      <a:pt x="76" y="7"/>
                    </a:lnTo>
                    <a:lnTo>
                      <a:pt x="82" y="5"/>
                    </a:lnTo>
                    <a:lnTo>
                      <a:pt x="88" y="3"/>
                    </a:lnTo>
                    <a:lnTo>
                      <a:pt x="93" y="3"/>
                    </a:lnTo>
                    <a:lnTo>
                      <a:pt x="102" y="4"/>
                    </a:lnTo>
                    <a:lnTo>
                      <a:pt x="111" y="8"/>
                    </a:lnTo>
                    <a:lnTo>
                      <a:pt x="119" y="13"/>
                    </a:lnTo>
                    <a:lnTo>
                      <a:pt x="121" y="16"/>
                    </a:lnTo>
                    <a:lnTo>
                      <a:pt x="121" y="19"/>
                    </a:lnTo>
                    <a:lnTo>
                      <a:pt x="118" y="24"/>
                    </a:lnTo>
                    <a:lnTo>
                      <a:pt x="115" y="27"/>
                    </a:lnTo>
                    <a:lnTo>
                      <a:pt x="114" y="30"/>
                    </a:lnTo>
                    <a:lnTo>
                      <a:pt x="110" y="34"/>
                    </a:lnTo>
                    <a:lnTo>
                      <a:pt x="100" y="34"/>
                    </a:lnTo>
                    <a:lnTo>
                      <a:pt x="92" y="37"/>
                    </a:lnTo>
                    <a:lnTo>
                      <a:pt x="87" y="40"/>
                    </a:lnTo>
                    <a:lnTo>
                      <a:pt x="81" y="44"/>
                    </a:lnTo>
                    <a:lnTo>
                      <a:pt x="73" y="48"/>
                    </a:lnTo>
                    <a:lnTo>
                      <a:pt x="62" y="52"/>
                    </a:lnTo>
                    <a:lnTo>
                      <a:pt x="56" y="53"/>
                    </a:lnTo>
                    <a:lnTo>
                      <a:pt x="52" y="53"/>
                    </a:lnTo>
                    <a:lnTo>
                      <a:pt x="47" y="50"/>
                    </a:lnTo>
                    <a:lnTo>
                      <a:pt x="44" y="48"/>
                    </a:lnTo>
                    <a:lnTo>
                      <a:pt x="41" y="42"/>
                    </a:lnTo>
                    <a:lnTo>
                      <a:pt x="37" y="38"/>
                    </a:lnTo>
                    <a:lnTo>
                      <a:pt x="30" y="37"/>
                    </a:lnTo>
                    <a:lnTo>
                      <a:pt x="24" y="37"/>
                    </a:lnTo>
                    <a:lnTo>
                      <a:pt x="18" y="38"/>
                    </a:lnTo>
                    <a:lnTo>
                      <a:pt x="13" y="35"/>
                    </a:lnTo>
                    <a:lnTo>
                      <a:pt x="9" y="31"/>
                    </a:lnTo>
                    <a:lnTo>
                      <a:pt x="3" y="20"/>
                    </a:lnTo>
                    <a:lnTo>
                      <a:pt x="2" y="16"/>
                    </a:lnTo>
                    <a:lnTo>
                      <a:pt x="0" y="13"/>
                    </a:lnTo>
                    <a:lnTo>
                      <a:pt x="0" y="9"/>
                    </a:lnTo>
                    <a:lnTo>
                      <a:pt x="2" y="7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21"/>
              <p:cNvSpPr>
                <a:spLocks/>
              </p:cNvSpPr>
              <p:nvPr/>
            </p:nvSpPr>
            <p:spPr bwMode="auto">
              <a:xfrm>
                <a:off x="3852587" y="3835294"/>
                <a:ext cx="304423" cy="195951"/>
              </a:xfrm>
              <a:custGeom>
                <a:avLst/>
                <a:gdLst/>
                <a:ahLst/>
                <a:cxnLst>
                  <a:cxn ang="0">
                    <a:pos x="498" y="13"/>
                  </a:cxn>
                  <a:cxn ang="0">
                    <a:pos x="472" y="26"/>
                  </a:cxn>
                  <a:cxn ang="0">
                    <a:pos x="401" y="33"/>
                  </a:cxn>
                  <a:cxn ang="0">
                    <a:pos x="468" y="35"/>
                  </a:cxn>
                  <a:cxn ang="0">
                    <a:pos x="524" y="20"/>
                  </a:cxn>
                  <a:cxn ang="0">
                    <a:pos x="558" y="20"/>
                  </a:cxn>
                  <a:cxn ang="0">
                    <a:pos x="582" y="66"/>
                  </a:cxn>
                  <a:cxn ang="0">
                    <a:pos x="619" y="105"/>
                  </a:cxn>
                  <a:cxn ang="0">
                    <a:pos x="692" y="80"/>
                  </a:cxn>
                  <a:cxn ang="0">
                    <a:pos x="659" y="121"/>
                  </a:cxn>
                  <a:cxn ang="0">
                    <a:pos x="619" y="180"/>
                  </a:cxn>
                  <a:cxn ang="0">
                    <a:pos x="637" y="191"/>
                  </a:cxn>
                  <a:cxn ang="0">
                    <a:pos x="623" y="226"/>
                  </a:cxn>
                  <a:cxn ang="0">
                    <a:pos x="578" y="239"/>
                  </a:cxn>
                  <a:cxn ang="0">
                    <a:pos x="585" y="276"/>
                  </a:cxn>
                  <a:cxn ang="0">
                    <a:pos x="574" y="300"/>
                  </a:cxn>
                  <a:cxn ang="0">
                    <a:pos x="559" y="277"/>
                  </a:cxn>
                  <a:cxn ang="0">
                    <a:pos x="539" y="288"/>
                  </a:cxn>
                  <a:cxn ang="0">
                    <a:pos x="566" y="310"/>
                  </a:cxn>
                  <a:cxn ang="0">
                    <a:pos x="550" y="311"/>
                  </a:cxn>
                  <a:cxn ang="0">
                    <a:pos x="465" y="328"/>
                  </a:cxn>
                  <a:cxn ang="0">
                    <a:pos x="440" y="359"/>
                  </a:cxn>
                  <a:cxn ang="0">
                    <a:pos x="375" y="373"/>
                  </a:cxn>
                  <a:cxn ang="0">
                    <a:pos x="373" y="390"/>
                  </a:cxn>
                  <a:cxn ang="0">
                    <a:pos x="358" y="402"/>
                  </a:cxn>
                  <a:cxn ang="0">
                    <a:pos x="346" y="439"/>
                  </a:cxn>
                  <a:cxn ang="0">
                    <a:pos x="317" y="440"/>
                  </a:cxn>
                  <a:cxn ang="0">
                    <a:pos x="310" y="432"/>
                  </a:cxn>
                  <a:cxn ang="0">
                    <a:pos x="279" y="422"/>
                  </a:cxn>
                  <a:cxn ang="0">
                    <a:pos x="249" y="381"/>
                  </a:cxn>
                  <a:cxn ang="0">
                    <a:pos x="231" y="370"/>
                  </a:cxn>
                  <a:cxn ang="0">
                    <a:pos x="221" y="333"/>
                  </a:cxn>
                  <a:cxn ang="0">
                    <a:pos x="228" y="318"/>
                  </a:cxn>
                  <a:cxn ang="0">
                    <a:pos x="215" y="287"/>
                  </a:cxn>
                  <a:cxn ang="0">
                    <a:pos x="239" y="303"/>
                  </a:cxn>
                  <a:cxn ang="0">
                    <a:pos x="249" y="313"/>
                  </a:cxn>
                  <a:cxn ang="0">
                    <a:pos x="249" y="287"/>
                  </a:cxn>
                  <a:cxn ang="0">
                    <a:pos x="219" y="269"/>
                  </a:cxn>
                  <a:cxn ang="0">
                    <a:pos x="205" y="287"/>
                  </a:cxn>
                  <a:cxn ang="0">
                    <a:pos x="194" y="243"/>
                  </a:cxn>
                  <a:cxn ang="0">
                    <a:pos x="146" y="210"/>
                  </a:cxn>
                  <a:cxn ang="0">
                    <a:pos x="79" y="205"/>
                  </a:cxn>
                  <a:cxn ang="0">
                    <a:pos x="71" y="184"/>
                  </a:cxn>
                  <a:cxn ang="0">
                    <a:pos x="52" y="214"/>
                  </a:cxn>
                  <a:cxn ang="0">
                    <a:pos x="16" y="188"/>
                  </a:cxn>
                  <a:cxn ang="0">
                    <a:pos x="27" y="174"/>
                  </a:cxn>
                  <a:cxn ang="0">
                    <a:pos x="57" y="148"/>
                  </a:cxn>
                  <a:cxn ang="0">
                    <a:pos x="86" y="126"/>
                  </a:cxn>
                  <a:cxn ang="0">
                    <a:pos x="113" y="111"/>
                  </a:cxn>
                  <a:cxn ang="0">
                    <a:pos x="127" y="92"/>
                  </a:cxn>
                  <a:cxn ang="0">
                    <a:pos x="211" y="80"/>
                  </a:cxn>
                  <a:cxn ang="0">
                    <a:pos x="256" y="68"/>
                  </a:cxn>
                  <a:cxn ang="0">
                    <a:pos x="268" y="42"/>
                  </a:cxn>
                  <a:cxn ang="0">
                    <a:pos x="279" y="58"/>
                  </a:cxn>
                  <a:cxn ang="0">
                    <a:pos x="305" y="28"/>
                  </a:cxn>
                  <a:cxn ang="0">
                    <a:pos x="377" y="6"/>
                  </a:cxn>
                </a:cxnLst>
                <a:rect l="0" t="0" r="r" b="b"/>
                <a:pathLst>
                  <a:path w="696" h="448">
                    <a:moveTo>
                      <a:pt x="420" y="0"/>
                    </a:moveTo>
                    <a:lnTo>
                      <a:pt x="435" y="0"/>
                    </a:lnTo>
                    <a:lnTo>
                      <a:pt x="455" y="3"/>
                    </a:lnTo>
                    <a:lnTo>
                      <a:pt x="477" y="9"/>
                    </a:lnTo>
                    <a:lnTo>
                      <a:pt x="496" y="11"/>
                    </a:lnTo>
                    <a:lnTo>
                      <a:pt x="498" y="13"/>
                    </a:lnTo>
                    <a:lnTo>
                      <a:pt x="500" y="13"/>
                    </a:lnTo>
                    <a:lnTo>
                      <a:pt x="504" y="17"/>
                    </a:lnTo>
                    <a:lnTo>
                      <a:pt x="502" y="20"/>
                    </a:lnTo>
                    <a:lnTo>
                      <a:pt x="498" y="21"/>
                    </a:lnTo>
                    <a:lnTo>
                      <a:pt x="487" y="24"/>
                    </a:lnTo>
                    <a:lnTo>
                      <a:pt x="472" y="26"/>
                    </a:lnTo>
                    <a:lnTo>
                      <a:pt x="457" y="31"/>
                    </a:lnTo>
                    <a:lnTo>
                      <a:pt x="443" y="33"/>
                    </a:lnTo>
                    <a:lnTo>
                      <a:pt x="431" y="35"/>
                    </a:lnTo>
                    <a:lnTo>
                      <a:pt x="418" y="35"/>
                    </a:lnTo>
                    <a:lnTo>
                      <a:pt x="407" y="33"/>
                    </a:lnTo>
                    <a:lnTo>
                      <a:pt x="401" y="33"/>
                    </a:lnTo>
                    <a:lnTo>
                      <a:pt x="406" y="35"/>
                    </a:lnTo>
                    <a:lnTo>
                      <a:pt x="416" y="36"/>
                    </a:lnTo>
                    <a:lnTo>
                      <a:pt x="428" y="39"/>
                    </a:lnTo>
                    <a:lnTo>
                      <a:pt x="444" y="39"/>
                    </a:lnTo>
                    <a:lnTo>
                      <a:pt x="463" y="36"/>
                    </a:lnTo>
                    <a:lnTo>
                      <a:pt x="468" y="35"/>
                    </a:lnTo>
                    <a:lnTo>
                      <a:pt x="474" y="32"/>
                    </a:lnTo>
                    <a:lnTo>
                      <a:pt x="484" y="29"/>
                    </a:lnTo>
                    <a:lnTo>
                      <a:pt x="495" y="31"/>
                    </a:lnTo>
                    <a:lnTo>
                      <a:pt x="502" y="29"/>
                    </a:lnTo>
                    <a:lnTo>
                      <a:pt x="511" y="25"/>
                    </a:lnTo>
                    <a:lnTo>
                      <a:pt x="524" y="20"/>
                    </a:lnTo>
                    <a:lnTo>
                      <a:pt x="532" y="18"/>
                    </a:lnTo>
                    <a:lnTo>
                      <a:pt x="540" y="20"/>
                    </a:lnTo>
                    <a:lnTo>
                      <a:pt x="547" y="21"/>
                    </a:lnTo>
                    <a:lnTo>
                      <a:pt x="552" y="21"/>
                    </a:lnTo>
                    <a:lnTo>
                      <a:pt x="555" y="20"/>
                    </a:lnTo>
                    <a:lnTo>
                      <a:pt x="558" y="20"/>
                    </a:lnTo>
                    <a:lnTo>
                      <a:pt x="563" y="18"/>
                    </a:lnTo>
                    <a:lnTo>
                      <a:pt x="569" y="20"/>
                    </a:lnTo>
                    <a:lnTo>
                      <a:pt x="571" y="25"/>
                    </a:lnTo>
                    <a:lnTo>
                      <a:pt x="573" y="35"/>
                    </a:lnTo>
                    <a:lnTo>
                      <a:pt x="578" y="57"/>
                    </a:lnTo>
                    <a:lnTo>
                      <a:pt x="582" y="66"/>
                    </a:lnTo>
                    <a:lnTo>
                      <a:pt x="588" y="74"/>
                    </a:lnTo>
                    <a:lnTo>
                      <a:pt x="592" y="83"/>
                    </a:lnTo>
                    <a:lnTo>
                      <a:pt x="596" y="92"/>
                    </a:lnTo>
                    <a:lnTo>
                      <a:pt x="602" y="99"/>
                    </a:lnTo>
                    <a:lnTo>
                      <a:pt x="610" y="105"/>
                    </a:lnTo>
                    <a:lnTo>
                      <a:pt x="619" y="105"/>
                    </a:lnTo>
                    <a:lnTo>
                      <a:pt x="629" y="99"/>
                    </a:lnTo>
                    <a:lnTo>
                      <a:pt x="647" y="81"/>
                    </a:lnTo>
                    <a:lnTo>
                      <a:pt x="658" y="76"/>
                    </a:lnTo>
                    <a:lnTo>
                      <a:pt x="671" y="74"/>
                    </a:lnTo>
                    <a:lnTo>
                      <a:pt x="682" y="77"/>
                    </a:lnTo>
                    <a:lnTo>
                      <a:pt x="692" y="80"/>
                    </a:lnTo>
                    <a:lnTo>
                      <a:pt x="696" y="84"/>
                    </a:lnTo>
                    <a:lnTo>
                      <a:pt x="696" y="91"/>
                    </a:lnTo>
                    <a:lnTo>
                      <a:pt x="692" y="98"/>
                    </a:lnTo>
                    <a:lnTo>
                      <a:pt x="685" y="105"/>
                    </a:lnTo>
                    <a:lnTo>
                      <a:pt x="669" y="113"/>
                    </a:lnTo>
                    <a:lnTo>
                      <a:pt x="659" y="121"/>
                    </a:lnTo>
                    <a:lnTo>
                      <a:pt x="640" y="140"/>
                    </a:lnTo>
                    <a:lnTo>
                      <a:pt x="633" y="148"/>
                    </a:lnTo>
                    <a:lnTo>
                      <a:pt x="625" y="157"/>
                    </a:lnTo>
                    <a:lnTo>
                      <a:pt x="621" y="163"/>
                    </a:lnTo>
                    <a:lnTo>
                      <a:pt x="618" y="170"/>
                    </a:lnTo>
                    <a:lnTo>
                      <a:pt x="619" y="180"/>
                    </a:lnTo>
                    <a:lnTo>
                      <a:pt x="622" y="184"/>
                    </a:lnTo>
                    <a:lnTo>
                      <a:pt x="623" y="187"/>
                    </a:lnTo>
                    <a:lnTo>
                      <a:pt x="626" y="188"/>
                    </a:lnTo>
                    <a:lnTo>
                      <a:pt x="633" y="188"/>
                    </a:lnTo>
                    <a:lnTo>
                      <a:pt x="636" y="189"/>
                    </a:lnTo>
                    <a:lnTo>
                      <a:pt x="637" y="191"/>
                    </a:lnTo>
                    <a:lnTo>
                      <a:pt x="637" y="192"/>
                    </a:lnTo>
                    <a:lnTo>
                      <a:pt x="632" y="198"/>
                    </a:lnTo>
                    <a:lnTo>
                      <a:pt x="629" y="202"/>
                    </a:lnTo>
                    <a:lnTo>
                      <a:pt x="628" y="205"/>
                    </a:lnTo>
                    <a:lnTo>
                      <a:pt x="625" y="214"/>
                    </a:lnTo>
                    <a:lnTo>
                      <a:pt x="623" y="226"/>
                    </a:lnTo>
                    <a:lnTo>
                      <a:pt x="623" y="240"/>
                    </a:lnTo>
                    <a:lnTo>
                      <a:pt x="622" y="244"/>
                    </a:lnTo>
                    <a:lnTo>
                      <a:pt x="617" y="244"/>
                    </a:lnTo>
                    <a:lnTo>
                      <a:pt x="592" y="236"/>
                    </a:lnTo>
                    <a:lnTo>
                      <a:pt x="584" y="236"/>
                    </a:lnTo>
                    <a:lnTo>
                      <a:pt x="578" y="239"/>
                    </a:lnTo>
                    <a:lnTo>
                      <a:pt x="576" y="244"/>
                    </a:lnTo>
                    <a:lnTo>
                      <a:pt x="576" y="251"/>
                    </a:lnTo>
                    <a:lnTo>
                      <a:pt x="578" y="258"/>
                    </a:lnTo>
                    <a:lnTo>
                      <a:pt x="581" y="266"/>
                    </a:lnTo>
                    <a:lnTo>
                      <a:pt x="582" y="272"/>
                    </a:lnTo>
                    <a:lnTo>
                      <a:pt x="585" y="276"/>
                    </a:lnTo>
                    <a:lnTo>
                      <a:pt x="587" y="280"/>
                    </a:lnTo>
                    <a:lnTo>
                      <a:pt x="588" y="281"/>
                    </a:lnTo>
                    <a:lnTo>
                      <a:pt x="588" y="290"/>
                    </a:lnTo>
                    <a:lnTo>
                      <a:pt x="585" y="295"/>
                    </a:lnTo>
                    <a:lnTo>
                      <a:pt x="582" y="298"/>
                    </a:lnTo>
                    <a:lnTo>
                      <a:pt x="574" y="300"/>
                    </a:lnTo>
                    <a:lnTo>
                      <a:pt x="566" y="298"/>
                    </a:lnTo>
                    <a:lnTo>
                      <a:pt x="562" y="294"/>
                    </a:lnTo>
                    <a:lnTo>
                      <a:pt x="562" y="290"/>
                    </a:lnTo>
                    <a:lnTo>
                      <a:pt x="561" y="287"/>
                    </a:lnTo>
                    <a:lnTo>
                      <a:pt x="561" y="283"/>
                    </a:lnTo>
                    <a:lnTo>
                      <a:pt x="559" y="277"/>
                    </a:lnTo>
                    <a:lnTo>
                      <a:pt x="546" y="269"/>
                    </a:lnTo>
                    <a:lnTo>
                      <a:pt x="539" y="266"/>
                    </a:lnTo>
                    <a:lnTo>
                      <a:pt x="535" y="265"/>
                    </a:lnTo>
                    <a:lnTo>
                      <a:pt x="533" y="268"/>
                    </a:lnTo>
                    <a:lnTo>
                      <a:pt x="536" y="281"/>
                    </a:lnTo>
                    <a:lnTo>
                      <a:pt x="539" y="288"/>
                    </a:lnTo>
                    <a:lnTo>
                      <a:pt x="544" y="291"/>
                    </a:lnTo>
                    <a:lnTo>
                      <a:pt x="552" y="294"/>
                    </a:lnTo>
                    <a:lnTo>
                      <a:pt x="556" y="298"/>
                    </a:lnTo>
                    <a:lnTo>
                      <a:pt x="559" y="302"/>
                    </a:lnTo>
                    <a:lnTo>
                      <a:pt x="566" y="309"/>
                    </a:lnTo>
                    <a:lnTo>
                      <a:pt x="566" y="310"/>
                    </a:lnTo>
                    <a:lnTo>
                      <a:pt x="563" y="311"/>
                    </a:lnTo>
                    <a:lnTo>
                      <a:pt x="561" y="311"/>
                    </a:lnTo>
                    <a:lnTo>
                      <a:pt x="558" y="313"/>
                    </a:lnTo>
                    <a:lnTo>
                      <a:pt x="555" y="313"/>
                    </a:lnTo>
                    <a:lnTo>
                      <a:pt x="552" y="311"/>
                    </a:lnTo>
                    <a:lnTo>
                      <a:pt x="550" y="311"/>
                    </a:lnTo>
                    <a:lnTo>
                      <a:pt x="543" y="313"/>
                    </a:lnTo>
                    <a:lnTo>
                      <a:pt x="521" y="324"/>
                    </a:lnTo>
                    <a:lnTo>
                      <a:pt x="507" y="328"/>
                    </a:lnTo>
                    <a:lnTo>
                      <a:pt x="495" y="329"/>
                    </a:lnTo>
                    <a:lnTo>
                      <a:pt x="483" y="328"/>
                    </a:lnTo>
                    <a:lnTo>
                      <a:pt x="465" y="328"/>
                    </a:lnTo>
                    <a:lnTo>
                      <a:pt x="461" y="331"/>
                    </a:lnTo>
                    <a:lnTo>
                      <a:pt x="455" y="337"/>
                    </a:lnTo>
                    <a:lnTo>
                      <a:pt x="450" y="346"/>
                    </a:lnTo>
                    <a:lnTo>
                      <a:pt x="446" y="354"/>
                    </a:lnTo>
                    <a:lnTo>
                      <a:pt x="443" y="358"/>
                    </a:lnTo>
                    <a:lnTo>
                      <a:pt x="440" y="359"/>
                    </a:lnTo>
                    <a:lnTo>
                      <a:pt x="424" y="359"/>
                    </a:lnTo>
                    <a:lnTo>
                      <a:pt x="416" y="358"/>
                    </a:lnTo>
                    <a:lnTo>
                      <a:pt x="409" y="358"/>
                    </a:lnTo>
                    <a:lnTo>
                      <a:pt x="401" y="361"/>
                    </a:lnTo>
                    <a:lnTo>
                      <a:pt x="391" y="368"/>
                    </a:lnTo>
                    <a:lnTo>
                      <a:pt x="375" y="373"/>
                    </a:lnTo>
                    <a:lnTo>
                      <a:pt x="372" y="374"/>
                    </a:lnTo>
                    <a:lnTo>
                      <a:pt x="370" y="377"/>
                    </a:lnTo>
                    <a:lnTo>
                      <a:pt x="370" y="380"/>
                    </a:lnTo>
                    <a:lnTo>
                      <a:pt x="372" y="383"/>
                    </a:lnTo>
                    <a:lnTo>
                      <a:pt x="372" y="385"/>
                    </a:lnTo>
                    <a:lnTo>
                      <a:pt x="373" y="390"/>
                    </a:lnTo>
                    <a:lnTo>
                      <a:pt x="373" y="396"/>
                    </a:lnTo>
                    <a:lnTo>
                      <a:pt x="372" y="400"/>
                    </a:lnTo>
                    <a:lnTo>
                      <a:pt x="370" y="402"/>
                    </a:lnTo>
                    <a:lnTo>
                      <a:pt x="365" y="405"/>
                    </a:lnTo>
                    <a:lnTo>
                      <a:pt x="361" y="403"/>
                    </a:lnTo>
                    <a:lnTo>
                      <a:pt x="358" y="402"/>
                    </a:lnTo>
                    <a:lnTo>
                      <a:pt x="355" y="403"/>
                    </a:lnTo>
                    <a:lnTo>
                      <a:pt x="354" y="403"/>
                    </a:lnTo>
                    <a:lnTo>
                      <a:pt x="353" y="406"/>
                    </a:lnTo>
                    <a:lnTo>
                      <a:pt x="353" y="422"/>
                    </a:lnTo>
                    <a:lnTo>
                      <a:pt x="351" y="431"/>
                    </a:lnTo>
                    <a:lnTo>
                      <a:pt x="346" y="439"/>
                    </a:lnTo>
                    <a:lnTo>
                      <a:pt x="342" y="443"/>
                    </a:lnTo>
                    <a:lnTo>
                      <a:pt x="338" y="446"/>
                    </a:lnTo>
                    <a:lnTo>
                      <a:pt x="335" y="448"/>
                    </a:lnTo>
                    <a:lnTo>
                      <a:pt x="323" y="448"/>
                    </a:lnTo>
                    <a:lnTo>
                      <a:pt x="320" y="446"/>
                    </a:lnTo>
                    <a:lnTo>
                      <a:pt x="317" y="440"/>
                    </a:lnTo>
                    <a:lnTo>
                      <a:pt x="317" y="437"/>
                    </a:lnTo>
                    <a:lnTo>
                      <a:pt x="316" y="435"/>
                    </a:lnTo>
                    <a:lnTo>
                      <a:pt x="316" y="432"/>
                    </a:lnTo>
                    <a:lnTo>
                      <a:pt x="314" y="431"/>
                    </a:lnTo>
                    <a:lnTo>
                      <a:pt x="312" y="431"/>
                    </a:lnTo>
                    <a:lnTo>
                      <a:pt x="310" y="432"/>
                    </a:lnTo>
                    <a:lnTo>
                      <a:pt x="305" y="435"/>
                    </a:lnTo>
                    <a:lnTo>
                      <a:pt x="301" y="436"/>
                    </a:lnTo>
                    <a:lnTo>
                      <a:pt x="295" y="439"/>
                    </a:lnTo>
                    <a:lnTo>
                      <a:pt x="293" y="436"/>
                    </a:lnTo>
                    <a:lnTo>
                      <a:pt x="287" y="429"/>
                    </a:lnTo>
                    <a:lnTo>
                      <a:pt x="279" y="422"/>
                    </a:lnTo>
                    <a:lnTo>
                      <a:pt x="269" y="416"/>
                    </a:lnTo>
                    <a:lnTo>
                      <a:pt x="256" y="405"/>
                    </a:lnTo>
                    <a:lnTo>
                      <a:pt x="250" y="395"/>
                    </a:lnTo>
                    <a:lnTo>
                      <a:pt x="246" y="387"/>
                    </a:lnTo>
                    <a:lnTo>
                      <a:pt x="246" y="383"/>
                    </a:lnTo>
                    <a:lnTo>
                      <a:pt x="249" y="381"/>
                    </a:lnTo>
                    <a:lnTo>
                      <a:pt x="250" y="381"/>
                    </a:lnTo>
                    <a:lnTo>
                      <a:pt x="253" y="379"/>
                    </a:lnTo>
                    <a:lnTo>
                      <a:pt x="249" y="379"/>
                    </a:lnTo>
                    <a:lnTo>
                      <a:pt x="236" y="374"/>
                    </a:lnTo>
                    <a:lnTo>
                      <a:pt x="234" y="372"/>
                    </a:lnTo>
                    <a:lnTo>
                      <a:pt x="231" y="370"/>
                    </a:lnTo>
                    <a:lnTo>
                      <a:pt x="228" y="363"/>
                    </a:lnTo>
                    <a:lnTo>
                      <a:pt x="226" y="355"/>
                    </a:lnTo>
                    <a:lnTo>
                      <a:pt x="221" y="346"/>
                    </a:lnTo>
                    <a:lnTo>
                      <a:pt x="220" y="339"/>
                    </a:lnTo>
                    <a:lnTo>
                      <a:pt x="220" y="336"/>
                    </a:lnTo>
                    <a:lnTo>
                      <a:pt x="221" y="333"/>
                    </a:lnTo>
                    <a:lnTo>
                      <a:pt x="227" y="328"/>
                    </a:lnTo>
                    <a:lnTo>
                      <a:pt x="228" y="324"/>
                    </a:lnTo>
                    <a:lnTo>
                      <a:pt x="231" y="322"/>
                    </a:lnTo>
                    <a:lnTo>
                      <a:pt x="231" y="320"/>
                    </a:lnTo>
                    <a:lnTo>
                      <a:pt x="230" y="318"/>
                    </a:lnTo>
                    <a:lnTo>
                      <a:pt x="228" y="318"/>
                    </a:lnTo>
                    <a:lnTo>
                      <a:pt x="224" y="317"/>
                    </a:lnTo>
                    <a:lnTo>
                      <a:pt x="215" y="317"/>
                    </a:lnTo>
                    <a:lnTo>
                      <a:pt x="211" y="313"/>
                    </a:lnTo>
                    <a:lnTo>
                      <a:pt x="209" y="303"/>
                    </a:lnTo>
                    <a:lnTo>
                      <a:pt x="212" y="291"/>
                    </a:lnTo>
                    <a:lnTo>
                      <a:pt x="215" y="287"/>
                    </a:lnTo>
                    <a:lnTo>
                      <a:pt x="219" y="284"/>
                    </a:lnTo>
                    <a:lnTo>
                      <a:pt x="221" y="281"/>
                    </a:lnTo>
                    <a:lnTo>
                      <a:pt x="238" y="281"/>
                    </a:lnTo>
                    <a:lnTo>
                      <a:pt x="241" y="284"/>
                    </a:lnTo>
                    <a:lnTo>
                      <a:pt x="242" y="290"/>
                    </a:lnTo>
                    <a:lnTo>
                      <a:pt x="239" y="303"/>
                    </a:lnTo>
                    <a:lnTo>
                      <a:pt x="239" y="307"/>
                    </a:lnTo>
                    <a:lnTo>
                      <a:pt x="241" y="309"/>
                    </a:lnTo>
                    <a:lnTo>
                      <a:pt x="242" y="309"/>
                    </a:lnTo>
                    <a:lnTo>
                      <a:pt x="243" y="310"/>
                    </a:lnTo>
                    <a:lnTo>
                      <a:pt x="246" y="310"/>
                    </a:lnTo>
                    <a:lnTo>
                      <a:pt x="249" y="313"/>
                    </a:lnTo>
                    <a:lnTo>
                      <a:pt x="253" y="309"/>
                    </a:lnTo>
                    <a:lnTo>
                      <a:pt x="253" y="306"/>
                    </a:lnTo>
                    <a:lnTo>
                      <a:pt x="254" y="303"/>
                    </a:lnTo>
                    <a:lnTo>
                      <a:pt x="254" y="300"/>
                    </a:lnTo>
                    <a:lnTo>
                      <a:pt x="253" y="294"/>
                    </a:lnTo>
                    <a:lnTo>
                      <a:pt x="249" y="287"/>
                    </a:lnTo>
                    <a:lnTo>
                      <a:pt x="243" y="280"/>
                    </a:lnTo>
                    <a:lnTo>
                      <a:pt x="239" y="274"/>
                    </a:lnTo>
                    <a:lnTo>
                      <a:pt x="234" y="269"/>
                    </a:lnTo>
                    <a:lnTo>
                      <a:pt x="230" y="268"/>
                    </a:lnTo>
                    <a:lnTo>
                      <a:pt x="220" y="268"/>
                    </a:lnTo>
                    <a:lnTo>
                      <a:pt x="219" y="269"/>
                    </a:lnTo>
                    <a:lnTo>
                      <a:pt x="216" y="274"/>
                    </a:lnTo>
                    <a:lnTo>
                      <a:pt x="213" y="277"/>
                    </a:lnTo>
                    <a:lnTo>
                      <a:pt x="212" y="280"/>
                    </a:lnTo>
                    <a:lnTo>
                      <a:pt x="209" y="284"/>
                    </a:lnTo>
                    <a:lnTo>
                      <a:pt x="206" y="285"/>
                    </a:lnTo>
                    <a:lnTo>
                      <a:pt x="205" y="287"/>
                    </a:lnTo>
                    <a:lnTo>
                      <a:pt x="202" y="288"/>
                    </a:lnTo>
                    <a:lnTo>
                      <a:pt x="201" y="287"/>
                    </a:lnTo>
                    <a:lnTo>
                      <a:pt x="200" y="281"/>
                    </a:lnTo>
                    <a:lnTo>
                      <a:pt x="198" y="269"/>
                    </a:lnTo>
                    <a:lnTo>
                      <a:pt x="197" y="255"/>
                    </a:lnTo>
                    <a:lnTo>
                      <a:pt x="194" y="243"/>
                    </a:lnTo>
                    <a:lnTo>
                      <a:pt x="191" y="233"/>
                    </a:lnTo>
                    <a:lnTo>
                      <a:pt x="185" y="226"/>
                    </a:lnTo>
                    <a:lnTo>
                      <a:pt x="175" y="221"/>
                    </a:lnTo>
                    <a:lnTo>
                      <a:pt x="164" y="218"/>
                    </a:lnTo>
                    <a:lnTo>
                      <a:pt x="156" y="214"/>
                    </a:lnTo>
                    <a:lnTo>
                      <a:pt x="146" y="210"/>
                    </a:lnTo>
                    <a:lnTo>
                      <a:pt x="133" y="207"/>
                    </a:lnTo>
                    <a:lnTo>
                      <a:pt x="120" y="205"/>
                    </a:lnTo>
                    <a:lnTo>
                      <a:pt x="112" y="203"/>
                    </a:lnTo>
                    <a:lnTo>
                      <a:pt x="105" y="203"/>
                    </a:lnTo>
                    <a:lnTo>
                      <a:pt x="86" y="206"/>
                    </a:lnTo>
                    <a:lnTo>
                      <a:pt x="79" y="205"/>
                    </a:lnTo>
                    <a:lnTo>
                      <a:pt x="77" y="203"/>
                    </a:lnTo>
                    <a:lnTo>
                      <a:pt x="75" y="200"/>
                    </a:lnTo>
                    <a:lnTo>
                      <a:pt x="72" y="196"/>
                    </a:lnTo>
                    <a:lnTo>
                      <a:pt x="72" y="194"/>
                    </a:lnTo>
                    <a:lnTo>
                      <a:pt x="71" y="189"/>
                    </a:lnTo>
                    <a:lnTo>
                      <a:pt x="71" y="184"/>
                    </a:lnTo>
                    <a:lnTo>
                      <a:pt x="70" y="187"/>
                    </a:lnTo>
                    <a:lnTo>
                      <a:pt x="68" y="194"/>
                    </a:lnTo>
                    <a:lnTo>
                      <a:pt x="66" y="202"/>
                    </a:lnTo>
                    <a:lnTo>
                      <a:pt x="63" y="207"/>
                    </a:lnTo>
                    <a:lnTo>
                      <a:pt x="60" y="211"/>
                    </a:lnTo>
                    <a:lnTo>
                      <a:pt x="52" y="214"/>
                    </a:lnTo>
                    <a:lnTo>
                      <a:pt x="48" y="213"/>
                    </a:lnTo>
                    <a:lnTo>
                      <a:pt x="44" y="209"/>
                    </a:lnTo>
                    <a:lnTo>
                      <a:pt x="38" y="200"/>
                    </a:lnTo>
                    <a:lnTo>
                      <a:pt x="31" y="194"/>
                    </a:lnTo>
                    <a:lnTo>
                      <a:pt x="25" y="189"/>
                    </a:lnTo>
                    <a:lnTo>
                      <a:pt x="16" y="188"/>
                    </a:lnTo>
                    <a:lnTo>
                      <a:pt x="10" y="188"/>
                    </a:lnTo>
                    <a:lnTo>
                      <a:pt x="3" y="184"/>
                    </a:lnTo>
                    <a:lnTo>
                      <a:pt x="0" y="180"/>
                    </a:lnTo>
                    <a:lnTo>
                      <a:pt x="3" y="177"/>
                    </a:lnTo>
                    <a:lnTo>
                      <a:pt x="8" y="174"/>
                    </a:lnTo>
                    <a:lnTo>
                      <a:pt x="27" y="174"/>
                    </a:lnTo>
                    <a:lnTo>
                      <a:pt x="34" y="172"/>
                    </a:lnTo>
                    <a:lnTo>
                      <a:pt x="42" y="169"/>
                    </a:lnTo>
                    <a:lnTo>
                      <a:pt x="49" y="165"/>
                    </a:lnTo>
                    <a:lnTo>
                      <a:pt x="52" y="159"/>
                    </a:lnTo>
                    <a:lnTo>
                      <a:pt x="55" y="151"/>
                    </a:lnTo>
                    <a:lnTo>
                      <a:pt x="57" y="148"/>
                    </a:lnTo>
                    <a:lnTo>
                      <a:pt x="61" y="146"/>
                    </a:lnTo>
                    <a:lnTo>
                      <a:pt x="79" y="146"/>
                    </a:lnTo>
                    <a:lnTo>
                      <a:pt x="82" y="143"/>
                    </a:lnTo>
                    <a:lnTo>
                      <a:pt x="85" y="137"/>
                    </a:lnTo>
                    <a:lnTo>
                      <a:pt x="86" y="133"/>
                    </a:lnTo>
                    <a:lnTo>
                      <a:pt x="86" y="126"/>
                    </a:lnTo>
                    <a:lnTo>
                      <a:pt x="87" y="120"/>
                    </a:lnTo>
                    <a:lnTo>
                      <a:pt x="93" y="114"/>
                    </a:lnTo>
                    <a:lnTo>
                      <a:pt x="100" y="110"/>
                    </a:lnTo>
                    <a:lnTo>
                      <a:pt x="105" y="109"/>
                    </a:lnTo>
                    <a:lnTo>
                      <a:pt x="111" y="110"/>
                    </a:lnTo>
                    <a:lnTo>
                      <a:pt x="113" y="111"/>
                    </a:lnTo>
                    <a:lnTo>
                      <a:pt x="119" y="111"/>
                    </a:lnTo>
                    <a:lnTo>
                      <a:pt x="123" y="110"/>
                    </a:lnTo>
                    <a:lnTo>
                      <a:pt x="126" y="109"/>
                    </a:lnTo>
                    <a:lnTo>
                      <a:pt x="128" y="103"/>
                    </a:lnTo>
                    <a:lnTo>
                      <a:pt x="127" y="99"/>
                    </a:lnTo>
                    <a:lnTo>
                      <a:pt x="127" y="92"/>
                    </a:lnTo>
                    <a:lnTo>
                      <a:pt x="134" y="87"/>
                    </a:lnTo>
                    <a:lnTo>
                      <a:pt x="146" y="83"/>
                    </a:lnTo>
                    <a:lnTo>
                      <a:pt x="160" y="78"/>
                    </a:lnTo>
                    <a:lnTo>
                      <a:pt x="193" y="76"/>
                    </a:lnTo>
                    <a:lnTo>
                      <a:pt x="204" y="77"/>
                    </a:lnTo>
                    <a:lnTo>
                      <a:pt x="211" y="80"/>
                    </a:lnTo>
                    <a:lnTo>
                      <a:pt x="215" y="83"/>
                    </a:lnTo>
                    <a:lnTo>
                      <a:pt x="223" y="85"/>
                    </a:lnTo>
                    <a:lnTo>
                      <a:pt x="232" y="85"/>
                    </a:lnTo>
                    <a:lnTo>
                      <a:pt x="243" y="83"/>
                    </a:lnTo>
                    <a:lnTo>
                      <a:pt x="252" y="77"/>
                    </a:lnTo>
                    <a:lnTo>
                      <a:pt x="256" y="68"/>
                    </a:lnTo>
                    <a:lnTo>
                      <a:pt x="256" y="57"/>
                    </a:lnTo>
                    <a:lnTo>
                      <a:pt x="257" y="48"/>
                    </a:lnTo>
                    <a:lnTo>
                      <a:pt x="261" y="42"/>
                    </a:lnTo>
                    <a:lnTo>
                      <a:pt x="264" y="40"/>
                    </a:lnTo>
                    <a:lnTo>
                      <a:pt x="265" y="40"/>
                    </a:lnTo>
                    <a:lnTo>
                      <a:pt x="268" y="42"/>
                    </a:lnTo>
                    <a:lnTo>
                      <a:pt x="269" y="43"/>
                    </a:lnTo>
                    <a:lnTo>
                      <a:pt x="271" y="46"/>
                    </a:lnTo>
                    <a:lnTo>
                      <a:pt x="272" y="50"/>
                    </a:lnTo>
                    <a:lnTo>
                      <a:pt x="275" y="52"/>
                    </a:lnTo>
                    <a:lnTo>
                      <a:pt x="276" y="55"/>
                    </a:lnTo>
                    <a:lnTo>
                      <a:pt x="279" y="58"/>
                    </a:lnTo>
                    <a:lnTo>
                      <a:pt x="283" y="58"/>
                    </a:lnTo>
                    <a:lnTo>
                      <a:pt x="287" y="54"/>
                    </a:lnTo>
                    <a:lnTo>
                      <a:pt x="291" y="46"/>
                    </a:lnTo>
                    <a:lnTo>
                      <a:pt x="297" y="36"/>
                    </a:lnTo>
                    <a:lnTo>
                      <a:pt x="301" y="29"/>
                    </a:lnTo>
                    <a:lnTo>
                      <a:pt x="305" y="28"/>
                    </a:lnTo>
                    <a:lnTo>
                      <a:pt x="313" y="26"/>
                    </a:lnTo>
                    <a:lnTo>
                      <a:pt x="323" y="22"/>
                    </a:lnTo>
                    <a:lnTo>
                      <a:pt x="334" y="17"/>
                    </a:lnTo>
                    <a:lnTo>
                      <a:pt x="346" y="10"/>
                    </a:lnTo>
                    <a:lnTo>
                      <a:pt x="361" y="7"/>
                    </a:lnTo>
                    <a:lnTo>
                      <a:pt x="377" y="6"/>
                    </a:lnTo>
                    <a:lnTo>
                      <a:pt x="392" y="6"/>
                    </a:lnTo>
                    <a:lnTo>
                      <a:pt x="407" y="3"/>
                    </a:lnTo>
                    <a:lnTo>
                      <a:pt x="42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22"/>
              <p:cNvSpPr>
                <a:spLocks/>
              </p:cNvSpPr>
              <p:nvPr/>
            </p:nvSpPr>
            <p:spPr bwMode="auto">
              <a:xfrm>
                <a:off x="3789165" y="4272248"/>
                <a:ext cx="50300" cy="20995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38" y="0"/>
                  </a:cxn>
                  <a:cxn ang="0">
                    <a:pos x="47" y="2"/>
                  </a:cxn>
                  <a:cxn ang="0">
                    <a:pos x="56" y="4"/>
                  </a:cxn>
                  <a:cxn ang="0">
                    <a:pos x="63" y="10"/>
                  </a:cxn>
                  <a:cxn ang="0">
                    <a:pos x="71" y="17"/>
                  </a:cxn>
                  <a:cxn ang="0">
                    <a:pos x="79" y="22"/>
                  </a:cxn>
                  <a:cxn ang="0">
                    <a:pos x="89" y="26"/>
                  </a:cxn>
                  <a:cxn ang="0">
                    <a:pos x="96" y="28"/>
                  </a:cxn>
                  <a:cxn ang="0">
                    <a:pos x="98" y="28"/>
                  </a:cxn>
                  <a:cxn ang="0">
                    <a:pos x="101" y="29"/>
                  </a:cxn>
                  <a:cxn ang="0">
                    <a:pos x="105" y="32"/>
                  </a:cxn>
                  <a:cxn ang="0">
                    <a:pos x="113" y="40"/>
                  </a:cxn>
                  <a:cxn ang="0">
                    <a:pos x="115" y="43"/>
                  </a:cxn>
                  <a:cxn ang="0">
                    <a:pos x="115" y="45"/>
                  </a:cxn>
                  <a:cxn ang="0">
                    <a:pos x="111" y="48"/>
                  </a:cxn>
                  <a:cxn ang="0">
                    <a:pos x="105" y="48"/>
                  </a:cxn>
                  <a:cxn ang="0">
                    <a:pos x="97" y="47"/>
                  </a:cxn>
                  <a:cxn ang="0">
                    <a:pos x="92" y="44"/>
                  </a:cxn>
                  <a:cxn ang="0">
                    <a:pos x="85" y="40"/>
                  </a:cxn>
                  <a:cxn ang="0">
                    <a:pos x="77" y="33"/>
                  </a:cxn>
                  <a:cxn ang="0">
                    <a:pos x="68" y="28"/>
                  </a:cxn>
                  <a:cxn ang="0">
                    <a:pos x="63" y="22"/>
                  </a:cxn>
                  <a:cxn ang="0">
                    <a:pos x="56" y="18"/>
                  </a:cxn>
                  <a:cxn ang="0">
                    <a:pos x="5" y="18"/>
                  </a:cxn>
                  <a:cxn ang="0">
                    <a:pos x="1" y="17"/>
                  </a:cxn>
                  <a:cxn ang="0">
                    <a:pos x="0" y="10"/>
                  </a:cxn>
                  <a:cxn ang="0">
                    <a:pos x="3" y="8"/>
                  </a:cxn>
                  <a:cxn ang="0">
                    <a:pos x="10" y="7"/>
                  </a:cxn>
                  <a:cxn ang="0">
                    <a:pos x="18" y="3"/>
                  </a:cxn>
                  <a:cxn ang="0">
                    <a:pos x="27" y="2"/>
                  </a:cxn>
                  <a:cxn ang="0">
                    <a:pos x="33" y="0"/>
                  </a:cxn>
                </a:cxnLst>
                <a:rect l="0" t="0" r="r" b="b"/>
                <a:pathLst>
                  <a:path w="115" h="48">
                    <a:moveTo>
                      <a:pt x="33" y="0"/>
                    </a:moveTo>
                    <a:lnTo>
                      <a:pt x="38" y="0"/>
                    </a:lnTo>
                    <a:lnTo>
                      <a:pt x="47" y="2"/>
                    </a:lnTo>
                    <a:lnTo>
                      <a:pt x="56" y="4"/>
                    </a:lnTo>
                    <a:lnTo>
                      <a:pt x="63" y="10"/>
                    </a:lnTo>
                    <a:lnTo>
                      <a:pt x="71" y="17"/>
                    </a:lnTo>
                    <a:lnTo>
                      <a:pt x="79" y="22"/>
                    </a:lnTo>
                    <a:lnTo>
                      <a:pt x="89" y="26"/>
                    </a:lnTo>
                    <a:lnTo>
                      <a:pt x="96" y="28"/>
                    </a:lnTo>
                    <a:lnTo>
                      <a:pt x="98" y="28"/>
                    </a:lnTo>
                    <a:lnTo>
                      <a:pt x="101" y="29"/>
                    </a:lnTo>
                    <a:lnTo>
                      <a:pt x="105" y="32"/>
                    </a:lnTo>
                    <a:lnTo>
                      <a:pt x="113" y="40"/>
                    </a:lnTo>
                    <a:lnTo>
                      <a:pt x="115" y="43"/>
                    </a:lnTo>
                    <a:lnTo>
                      <a:pt x="115" y="45"/>
                    </a:lnTo>
                    <a:lnTo>
                      <a:pt x="111" y="48"/>
                    </a:lnTo>
                    <a:lnTo>
                      <a:pt x="105" y="48"/>
                    </a:lnTo>
                    <a:lnTo>
                      <a:pt x="97" y="47"/>
                    </a:lnTo>
                    <a:lnTo>
                      <a:pt x="92" y="44"/>
                    </a:lnTo>
                    <a:lnTo>
                      <a:pt x="85" y="40"/>
                    </a:lnTo>
                    <a:lnTo>
                      <a:pt x="77" y="33"/>
                    </a:lnTo>
                    <a:lnTo>
                      <a:pt x="68" y="28"/>
                    </a:lnTo>
                    <a:lnTo>
                      <a:pt x="63" y="22"/>
                    </a:lnTo>
                    <a:lnTo>
                      <a:pt x="56" y="18"/>
                    </a:lnTo>
                    <a:lnTo>
                      <a:pt x="5" y="18"/>
                    </a:lnTo>
                    <a:lnTo>
                      <a:pt x="1" y="17"/>
                    </a:lnTo>
                    <a:lnTo>
                      <a:pt x="0" y="10"/>
                    </a:lnTo>
                    <a:lnTo>
                      <a:pt x="3" y="8"/>
                    </a:lnTo>
                    <a:lnTo>
                      <a:pt x="10" y="7"/>
                    </a:lnTo>
                    <a:lnTo>
                      <a:pt x="18" y="3"/>
                    </a:lnTo>
                    <a:lnTo>
                      <a:pt x="27" y="2"/>
                    </a:lnTo>
                    <a:lnTo>
                      <a:pt x="3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Freeform 23"/>
              <p:cNvSpPr>
                <a:spLocks/>
              </p:cNvSpPr>
              <p:nvPr/>
            </p:nvSpPr>
            <p:spPr bwMode="auto">
              <a:xfrm>
                <a:off x="3820657" y="4260876"/>
                <a:ext cx="7436" cy="5686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0" y="0"/>
                  </a:cxn>
                  <a:cxn ang="0">
                    <a:pos x="13" y="2"/>
                  </a:cxn>
                  <a:cxn ang="0">
                    <a:pos x="14" y="3"/>
                  </a:cxn>
                  <a:cxn ang="0">
                    <a:pos x="17" y="4"/>
                  </a:cxn>
                  <a:cxn ang="0">
                    <a:pos x="17" y="10"/>
                  </a:cxn>
                  <a:cxn ang="0">
                    <a:pos x="11" y="13"/>
                  </a:cxn>
                  <a:cxn ang="0">
                    <a:pos x="5" y="13"/>
                  </a:cxn>
                  <a:cxn ang="0">
                    <a:pos x="0" y="8"/>
                  </a:cxn>
                  <a:cxn ang="0">
                    <a:pos x="0" y="3"/>
                  </a:cxn>
                  <a:cxn ang="0">
                    <a:pos x="6" y="0"/>
                  </a:cxn>
                </a:cxnLst>
                <a:rect l="0" t="0" r="r" b="b"/>
                <a:pathLst>
                  <a:path w="17" h="13">
                    <a:moveTo>
                      <a:pt x="6" y="0"/>
                    </a:moveTo>
                    <a:lnTo>
                      <a:pt x="10" y="0"/>
                    </a:lnTo>
                    <a:lnTo>
                      <a:pt x="13" y="2"/>
                    </a:lnTo>
                    <a:lnTo>
                      <a:pt x="14" y="3"/>
                    </a:lnTo>
                    <a:lnTo>
                      <a:pt x="17" y="4"/>
                    </a:lnTo>
                    <a:lnTo>
                      <a:pt x="17" y="10"/>
                    </a:lnTo>
                    <a:lnTo>
                      <a:pt x="11" y="13"/>
                    </a:lnTo>
                    <a:lnTo>
                      <a:pt x="5" y="13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Freeform 24"/>
              <p:cNvSpPr>
                <a:spLocks/>
              </p:cNvSpPr>
              <p:nvPr/>
            </p:nvSpPr>
            <p:spPr bwMode="auto">
              <a:xfrm>
                <a:off x="3823282" y="4307240"/>
                <a:ext cx="6998" cy="8748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8" y="0"/>
                  </a:cxn>
                  <a:cxn ang="0">
                    <a:pos x="14" y="2"/>
                  </a:cxn>
                  <a:cxn ang="0">
                    <a:pos x="15" y="5"/>
                  </a:cxn>
                  <a:cxn ang="0">
                    <a:pos x="16" y="9"/>
                  </a:cxn>
                  <a:cxn ang="0">
                    <a:pos x="16" y="12"/>
                  </a:cxn>
                  <a:cxn ang="0">
                    <a:pos x="15" y="16"/>
                  </a:cxn>
                  <a:cxn ang="0">
                    <a:pos x="12" y="19"/>
                  </a:cxn>
                  <a:cxn ang="0">
                    <a:pos x="10" y="20"/>
                  </a:cxn>
                  <a:cxn ang="0">
                    <a:pos x="7" y="20"/>
                  </a:cxn>
                  <a:cxn ang="0">
                    <a:pos x="1" y="18"/>
                  </a:cxn>
                  <a:cxn ang="0">
                    <a:pos x="0" y="13"/>
                  </a:cxn>
                  <a:cxn ang="0">
                    <a:pos x="0" y="7"/>
                  </a:cxn>
                  <a:cxn ang="0">
                    <a:pos x="3" y="1"/>
                  </a:cxn>
                  <a:cxn ang="0">
                    <a:pos x="5" y="0"/>
                  </a:cxn>
                </a:cxnLst>
                <a:rect l="0" t="0" r="r" b="b"/>
                <a:pathLst>
                  <a:path w="16" h="20">
                    <a:moveTo>
                      <a:pt x="5" y="0"/>
                    </a:moveTo>
                    <a:lnTo>
                      <a:pt x="8" y="0"/>
                    </a:lnTo>
                    <a:lnTo>
                      <a:pt x="14" y="2"/>
                    </a:lnTo>
                    <a:lnTo>
                      <a:pt x="15" y="5"/>
                    </a:lnTo>
                    <a:lnTo>
                      <a:pt x="16" y="9"/>
                    </a:lnTo>
                    <a:lnTo>
                      <a:pt x="16" y="12"/>
                    </a:lnTo>
                    <a:lnTo>
                      <a:pt x="15" y="16"/>
                    </a:lnTo>
                    <a:lnTo>
                      <a:pt x="12" y="19"/>
                    </a:lnTo>
                    <a:lnTo>
                      <a:pt x="10" y="20"/>
                    </a:lnTo>
                    <a:lnTo>
                      <a:pt x="7" y="20"/>
                    </a:lnTo>
                    <a:lnTo>
                      <a:pt x="1" y="18"/>
                    </a:lnTo>
                    <a:lnTo>
                      <a:pt x="0" y="13"/>
                    </a:lnTo>
                    <a:lnTo>
                      <a:pt x="0" y="7"/>
                    </a:lnTo>
                    <a:lnTo>
                      <a:pt x="3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25"/>
              <p:cNvSpPr>
                <a:spLocks/>
              </p:cNvSpPr>
              <p:nvPr/>
            </p:nvSpPr>
            <p:spPr bwMode="auto">
              <a:xfrm>
                <a:off x="3885391" y="4301116"/>
                <a:ext cx="7436" cy="9185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8" y="0"/>
                  </a:cxn>
                  <a:cxn ang="0">
                    <a:pos x="14" y="3"/>
                  </a:cxn>
                  <a:cxn ang="0">
                    <a:pos x="15" y="6"/>
                  </a:cxn>
                  <a:cxn ang="0">
                    <a:pos x="17" y="10"/>
                  </a:cxn>
                  <a:cxn ang="0">
                    <a:pos x="17" y="12"/>
                  </a:cxn>
                  <a:cxn ang="0">
                    <a:pos x="15" y="16"/>
                  </a:cxn>
                  <a:cxn ang="0">
                    <a:pos x="12" y="19"/>
                  </a:cxn>
                  <a:cxn ang="0">
                    <a:pos x="10" y="21"/>
                  </a:cxn>
                  <a:cxn ang="0">
                    <a:pos x="7" y="21"/>
                  </a:cxn>
                  <a:cxn ang="0">
                    <a:pos x="2" y="18"/>
                  </a:cxn>
                  <a:cxn ang="0">
                    <a:pos x="0" y="14"/>
                  </a:cxn>
                  <a:cxn ang="0">
                    <a:pos x="0" y="7"/>
                  </a:cxn>
                  <a:cxn ang="0">
                    <a:pos x="3" y="1"/>
                  </a:cxn>
                  <a:cxn ang="0">
                    <a:pos x="6" y="0"/>
                  </a:cxn>
                </a:cxnLst>
                <a:rect l="0" t="0" r="r" b="b"/>
                <a:pathLst>
                  <a:path w="17" h="21">
                    <a:moveTo>
                      <a:pt x="6" y="0"/>
                    </a:moveTo>
                    <a:lnTo>
                      <a:pt x="8" y="0"/>
                    </a:lnTo>
                    <a:lnTo>
                      <a:pt x="14" y="3"/>
                    </a:lnTo>
                    <a:lnTo>
                      <a:pt x="15" y="6"/>
                    </a:lnTo>
                    <a:lnTo>
                      <a:pt x="17" y="10"/>
                    </a:lnTo>
                    <a:lnTo>
                      <a:pt x="17" y="12"/>
                    </a:lnTo>
                    <a:lnTo>
                      <a:pt x="15" y="16"/>
                    </a:lnTo>
                    <a:lnTo>
                      <a:pt x="12" y="19"/>
                    </a:lnTo>
                    <a:lnTo>
                      <a:pt x="10" y="21"/>
                    </a:lnTo>
                    <a:lnTo>
                      <a:pt x="7" y="21"/>
                    </a:lnTo>
                    <a:lnTo>
                      <a:pt x="2" y="18"/>
                    </a:lnTo>
                    <a:lnTo>
                      <a:pt x="0" y="14"/>
                    </a:lnTo>
                    <a:lnTo>
                      <a:pt x="0" y="7"/>
                    </a:lnTo>
                    <a:lnTo>
                      <a:pt x="3" y="1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Freeform 26"/>
              <p:cNvSpPr>
                <a:spLocks/>
              </p:cNvSpPr>
              <p:nvPr/>
            </p:nvSpPr>
            <p:spPr bwMode="auto">
              <a:xfrm>
                <a:off x="3845589" y="4293243"/>
                <a:ext cx="31055" cy="15746"/>
              </a:xfrm>
              <a:custGeom>
                <a:avLst/>
                <a:gdLst/>
                <a:ahLst/>
                <a:cxnLst>
                  <a:cxn ang="0">
                    <a:pos x="35" y="0"/>
                  </a:cxn>
                  <a:cxn ang="0">
                    <a:pos x="49" y="2"/>
                  </a:cxn>
                  <a:cxn ang="0">
                    <a:pos x="56" y="4"/>
                  </a:cxn>
                  <a:cxn ang="0">
                    <a:pos x="62" y="8"/>
                  </a:cxn>
                  <a:cxn ang="0">
                    <a:pos x="68" y="17"/>
                  </a:cxn>
                  <a:cxn ang="0">
                    <a:pos x="71" y="28"/>
                  </a:cxn>
                  <a:cxn ang="0">
                    <a:pos x="71" y="32"/>
                  </a:cxn>
                  <a:cxn ang="0">
                    <a:pos x="69" y="34"/>
                  </a:cxn>
                  <a:cxn ang="0">
                    <a:pos x="68" y="36"/>
                  </a:cxn>
                  <a:cxn ang="0">
                    <a:pos x="67" y="34"/>
                  </a:cxn>
                  <a:cxn ang="0">
                    <a:pos x="65" y="34"/>
                  </a:cxn>
                  <a:cxn ang="0">
                    <a:pos x="64" y="32"/>
                  </a:cxn>
                  <a:cxn ang="0">
                    <a:pos x="61" y="29"/>
                  </a:cxn>
                  <a:cxn ang="0">
                    <a:pos x="60" y="29"/>
                  </a:cxn>
                  <a:cxn ang="0">
                    <a:pos x="56" y="30"/>
                  </a:cxn>
                  <a:cxn ang="0">
                    <a:pos x="42" y="36"/>
                  </a:cxn>
                  <a:cxn ang="0">
                    <a:pos x="36" y="34"/>
                  </a:cxn>
                  <a:cxn ang="0">
                    <a:pos x="32" y="32"/>
                  </a:cxn>
                  <a:cxn ang="0">
                    <a:pos x="30" y="29"/>
                  </a:cxn>
                  <a:cxn ang="0">
                    <a:pos x="26" y="28"/>
                  </a:cxn>
                  <a:cxn ang="0">
                    <a:pos x="23" y="25"/>
                  </a:cxn>
                  <a:cxn ang="0">
                    <a:pos x="15" y="25"/>
                  </a:cxn>
                  <a:cxn ang="0">
                    <a:pos x="10" y="24"/>
                  </a:cxn>
                  <a:cxn ang="0">
                    <a:pos x="2" y="24"/>
                  </a:cxn>
                  <a:cxn ang="0">
                    <a:pos x="1" y="22"/>
                  </a:cxn>
                  <a:cxn ang="0">
                    <a:pos x="0" y="22"/>
                  </a:cxn>
                  <a:cxn ang="0">
                    <a:pos x="6" y="15"/>
                  </a:cxn>
                  <a:cxn ang="0">
                    <a:pos x="13" y="10"/>
                  </a:cxn>
                  <a:cxn ang="0">
                    <a:pos x="19" y="4"/>
                  </a:cxn>
                  <a:cxn ang="0">
                    <a:pos x="35" y="0"/>
                  </a:cxn>
                </a:cxnLst>
                <a:rect l="0" t="0" r="r" b="b"/>
                <a:pathLst>
                  <a:path w="71" h="36">
                    <a:moveTo>
                      <a:pt x="35" y="0"/>
                    </a:moveTo>
                    <a:lnTo>
                      <a:pt x="49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7"/>
                    </a:lnTo>
                    <a:lnTo>
                      <a:pt x="71" y="28"/>
                    </a:lnTo>
                    <a:lnTo>
                      <a:pt x="71" y="32"/>
                    </a:lnTo>
                    <a:lnTo>
                      <a:pt x="69" y="34"/>
                    </a:lnTo>
                    <a:lnTo>
                      <a:pt x="68" y="36"/>
                    </a:lnTo>
                    <a:lnTo>
                      <a:pt x="67" y="34"/>
                    </a:lnTo>
                    <a:lnTo>
                      <a:pt x="65" y="34"/>
                    </a:lnTo>
                    <a:lnTo>
                      <a:pt x="64" y="32"/>
                    </a:lnTo>
                    <a:lnTo>
                      <a:pt x="61" y="29"/>
                    </a:lnTo>
                    <a:lnTo>
                      <a:pt x="60" y="29"/>
                    </a:lnTo>
                    <a:lnTo>
                      <a:pt x="56" y="30"/>
                    </a:lnTo>
                    <a:lnTo>
                      <a:pt x="42" y="36"/>
                    </a:lnTo>
                    <a:lnTo>
                      <a:pt x="36" y="34"/>
                    </a:lnTo>
                    <a:lnTo>
                      <a:pt x="32" y="32"/>
                    </a:lnTo>
                    <a:lnTo>
                      <a:pt x="30" y="29"/>
                    </a:lnTo>
                    <a:lnTo>
                      <a:pt x="26" y="28"/>
                    </a:lnTo>
                    <a:lnTo>
                      <a:pt x="23" y="25"/>
                    </a:lnTo>
                    <a:lnTo>
                      <a:pt x="15" y="25"/>
                    </a:lnTo>
                    <a:lnTo>
                      <a:pt x="10" y="24"/>
                    </a:lnTo>
                    <a:lnTo>
                      <a:pt x="2" y="24"/>
                    </a:lnTo>
                    <a:lnTo>
                      <a:pt x="1" y="22"/>
                    </a:lnTo>
                    <a:lnTo>
                      <a:pt x="0" y="22"/>
                    </a:lnTo>
                    <a:lnTo>
                      <a:pt x="6" y="15"/>
                    </a:lnTo>
                    <a:lnTo>
                      <a:pt x="13" y="10"/>
                    </a:lnTo>
                    <a:lnTo>
                      <a:pt x="19" y="4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0" name="Freeform 27"/>
              <p:cNvSpPr>
                <a:spLocks/>
              </p:cNvSpPr>
              <p:nvPr/>
            </p:nvSpPr>
            <p:spPr bwMode="auto">
              <a:xfrm>
                <a:off x="4497736" y="4505378"/>
                <a:ext cx="38928" cy="88353"/>
              </a:xfrm>
              <a:custGeom>
                <a:avLst/>
                <a:gdLst/>
                <a:ahLst/>
                <a:cxnLst>
                  <a:cxn ang="0">
                    <a:pos x="69" y="0"/>
                  </a:cxn>
                  <a:cxn ang="0">
                    <a:pos x="75" y="0"/>
                  </a:cxn>
                  <a:cxn ang="0">
                    <a:pos x="81" y="4"/>
                  </a:cxn>
                  <a:cxn ang="0">
                    <a:pos x="85" y="14"/>
                  </a:cxn>
                  <a:cxn ang="0">
                    <a:pos x="88" y="24"/>
                  </a:cxn>
                  <a:cxn ang="0">
                    <a:pos x="89" y="35"/>
                  </a:cxn>
                  <a:cxn ang="0">
                    <a:pos x="89" y="47"/>
                  </a:cxn>
                  <a:cxn ang="0">
                    <a:pos x="86" y="61"/>
                  </a:cxn>
                  <a:cxn ang="0">
                    <a:pos x="84" y="73"/>
                  </a:cxn>
                  <a:cxn ang="0">
                    <a:pos x="78" y="89"/>
                  </a:cxn>
                  <a:cxn ang="0">
                    <a:pos x="70" y="119"/>
                  </a:cxn>
                  <a:cxn ang="0">
                    <a:pos x="65" y="132"/>
                  </a:cxn>
                  <a:cxn ang="0">
                    <a:pos x="58" y="154"/>
                  </a:cxn>
                  <a:cxn ang="0">
                    <a:pos x="51" y="178"/>
                  </a:cxn>
                  <a:cxn ang="0">
                    <a:pos x="47" y="189"/>
                  </a:cxn>
                  <a:cxn ang="0">
                    <a:pos x="41" y="196"/>
                  </a:cxn>
                  <a:cxn ang="0">
                    <a:pos x="34" y="200"/>
                  </a:cxn>
                  <a:cxn ang="0">
                    <a:pos x="25" y="202"/>
                  </a:cxn>
                  <a:cxn ang="0">
                    <a:pos x="15" y="200"/>
                  </a:cxn>
                  <a:cxn ang="0">
                    <a:pos x="10" y="195"/>
                  </a:cxn>
                  <a:cxn ang="0">
                    <a:pos x="6" y="188"/>
                  </a:cxn>
                  <a:cxn ang="0">
                    <a:pos x="6" y="169"/>
                  </a:cxn>
                  <a:cxn ang="0">
                    <a:pos x="0" y="147"/>
                  </a:cxn>
                  <a:cxn ang="0">
                    <a:pos x="0" y="137"/>
                  </a:cxn>
                  <a:cxn ang="0">
                    <a:pos x="2" y="130"/>
                  </a:cxn>
                  <a:cxn ang="0">
                    <a:pos x="6" y="122"/>
                  </a:cxn>
                  <a:cxn ang="0">
                    <a:pos x="8" y="110"/>
                  </a:cxn>
                  <a:cxn ang="0">
                    <a:pos x="7" y="96"/>
                  </a:cxn>
                  <a:cxn ang="0">
                    <a:pos x="3" y="82"/>
                  </a:cxn>
                  <a:cxn ang="0">
                    <a:pos x="2" y="73"/>
                  </a:cxn>
                  <a:cxn ang="0">
                    <a:pos x="6" y="65"/>
                  </a:cxn>
                  <a:cxn ang="0">
                    <a:pos x="13" y="59"/>
                  </a:cxn>
                  <a:cxn ang="0">
                    <a:pos x="19" y="55"/>
                  </a:cxn>
                  <a:cxn ang="0">
                    <a:pos x="24" y="55"/>
                  </a:cxn>
                  <a:cxn ang="0">
                    <a:pos x="28" y="54"/>
                  </a:cxn>
                  <a:cxn ang="0">
                    <a:pos x="34" y="50"/>
                  </a:cxn>
                  <a:cxn ang="0">
                    <a:pos x="43" y="41"/>
                  </a:cxn>
                  <a:cxn ang="0">
                    <a:pos x="49" y="30"/>
                  </a:cxn>
                  <a:cxn ang="0">
                    <a:pos x="55" y="22"/>
                  </a:cxn>
                  <a:cxn ang="0">
                    <a:pos x="59" y="13"/>
                  </a:cxn>
                  <a:cxn ang="0">
                    <a:pos x="63" y="6"/>
                  </a:cxn>
                  <a:cxn ang="0">
                    <a:pos x="69" y="0"/>
                  </a:cxn>
                </a:cxnLst>
                <a:rect l="0" t="0" r="r" b="b"/>
                <a:pathLst>
                  <a:path w="89" h="202">
                    <a:moveTo>
                      <a:pt x="69" y="0"/>
                    </a:moveTo>
                    <a:lnTo>
                      <a:pt x="75" y="0"/>
                    </a:lnTo>
                    <a:lnTo>
                      <a:pt x="81" y="4"/>
                    </a:lnTo>
                    <a:lnTo>
                      <a:pt x="85" y="14"/>
                    </a:lnTo>
                    <a:lnTo>
                      <a:pt x="88" y="24"/>
                    </a:lnTo>
                    <a:lnTo>
                      <a:pt x="89" y="35"/>
                    </a:lnTo>
                    <a:lnTo>
                      <a:pt x="89" y="47"/>
                    </a:lnTo>
                    <a:lnTo>
                      <a:pt x="86" y="61"/>
                    </a:lnTo>
                    <a:lnTo>
                      <a:pt x="84" y="73"/>
                    </a:lnTo>
                    <a:lnTo>
                      <a:pt x="78" y="89"/>
                    </a:lnTo>
                    <a:lnTo>
                      <a:pt x="70" y="119"/>
                    </a:lnTo>
                    <a:lnTo>
                      <a:pt x="65" y="132"/>
                    </a:lnTo>
                    <a:lnTo>
                      <a:pt x="58" y="154"/>
                    </a:lnTo>
                    <a:lnTo>
                      <a:pt x="51" y="178"/>
                    </a:lnTo>
                    <a:lnTo>
                      <a:pt x="47" y="189"/>
                    </a:lnTo>
                    <a:lnTo>
                      <a:pt x="41" y="196"/>
                    </a:lnTo>
                    <a:lnTo>
                      <a:pt x="34" y="200"/>
                    </a:lnTo>
                    <a:lnTo>
                      <a:pt x="25" y="202"/>
                    </a:lnTo>
                    <a:lnTo>
                      <a:pt x="15" y="200"/>
                    </a:lnTo>
                    <a:lnTo>
                      <a:pt x="10" y="195"/>
                    </a:lnTo>
                    <a:lnTo>
                      <a:pt x="6" y="188"/>
                    </a:lnTo>
                    <a:lnTo>
                      <a:pt x="6" y="169"/>
                    </a:lnTo>
                    <a:lnTo>
                      <a:pt x="0" y="147"/>
                    </a:lnTo>
                    <a:lnTo>
                      <a:pt x="0" y="137"/>
                    </a:lnTo>
                    <a:lnTo>
                      <a:pt x="2" y="130"/>
                    </a:lnTo>
                    <a:lnTo>
                      <a:pt x="6" y="122"/>
                    </a:lnTo>
                    <a:lnTo>
                      <a:pt x="8" y="110"/>
                    </a:lnTo>
                    <a:lnTo>
                      <a:pt x="7" y="96"/>
                    </a:lnTo>
                    <a:lnTo>
                      <a:pt x="3" y="82"/>
                    </a:lnTo>
                    <a:lnTo>
                      <a:pt x="2" y="73"/>
                    </a:lnTo>
                    <a:lnTo>
                      <a:pt x="6" y="65"/>
                    </a:lnTo>
                    <a:lnTo>
                      <a:pt x="13" y="59"/>
                    </a:lnTo>
                    <a:lnTo>
                      <a:pt x="19" y="55"/>
                    </a:lnTo>
                    <a:lnTo>
                      <a:pt x="24" y="55"/>
                    </a:lnTo>
                    <a:lnTo>
                      <a:pt x="28" y="54"/>
                    </a:lnTo>
                    <a:lnTo>
                      <a:pt x="34" y="50"/>
                    </a:lnTo>
                    <a:lnTo>
                      <a:pt x="43" y="41"/>
                    </a:lnTo>
                    <a:lnTo>
                      <a:pt x="49" y="30"/>
                    </a:lnTo>
                    <a:lnTo>
                      <a:pt x="55" y="22"/>
                    </a:lnTo>
                    <a:lnTo>
                      <a:pt x="59" y="13"/>
                    </a:lnTo>
                    <a:lnTo>
                      <a:pt x="63" y="6"/>
                    </a:lnTo>
                    <a:lnTo>
                      <a:pt x="6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Freeform 28"/>
              <p:cNvSpPr>
                <a:spLocks/>
              </p:cNvSpPr>
              <p:nvPr/>
            </p:nvSpPr>
            <p:spPr bwMode="auto">
              <a:xfrm>
                <a:off x="4698061" y="4362351"/>
                <a:ext cx="11372" cy="30617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14" y="0"/>
                  </a:cxn>
                  <a:cxn ang="0">
                    <a:pos x="17" y="5"/>
                  </a:cxn>
                  <a:cxn ang="0">
                    <a:pos x="19" y="12"/>
                  </a:cxn>
                  <a:cxn ang="0">
                    <a:pos x="22" y="20"/>
                  </a:cxn>
                  <a:cxn ang="0">
                    <a:pos x="25" y="26"/>
                  </a:cxn>
                  <a:cxn ang="0">
                    <a:pos x="26" y="31"/>
                  </a:cxn>
                  <a:cxn ang="0">
                    <a:pos x="25" y="41"/>
                  </a:cxn>
                  <a:cxn ang="0">
                    <a:pos x="22" y="52"/>
                  </a:cxn>
                  <a:cxn ang="0">
                    <a:pos x="18" y="61"/>
                  </a:cxn>
                  <a:cxn ang="0">
                    <a:pos x="14" y="68"/>
                  </a:cxn>
                  <a:cxn ang="0">
                    <a:pos x="7" y="70"/>
                  </a:cxn>
                  <a:cxn ang="0">
                    <a:pos x="3" y="64"/>
                  </a:cxn>
                  <a:cxn ang="0">
                    <a:pos x="0" y="55"/>
                  </a:cxn>
                  <a:cxn ang="0">
                    <a:pos x="0" y="41"/>
                  </a:cxn>
                  <a:cxn ang="0">
                    <a:pos x="2" y="27"/>
                  </a:cxn>
                  <a:cxn ang="0">
                    <a:pos x="3" y="15"/>
                  </a:cxn>
                  <a:cxn ang="0">
                    <a:pos x="6" y="5"/>
                  </a:cxn>
                  <a:cxn ang="0">
                    <a:pos x="9" y="0"/>
                  </a:cxn>
                </a:cxnLst>
                <a:rect l="0" t="0" r="r" b="b"/>
                <a:pathLst>
                  <a:path w="26" h="70">
                    <a:moveTo>
                      <a:pt x="9" y="0"/>
                    </a:moveTo>
                    <a:lnTo>
                      <a:pt x="14" y="0"/>
                    </a:lnTo>
                    <a:lnTo>
                      <a:pt x="17" y="5"/>
                    </a:lnTo>
                    <a:lnTo>
                      <a:pt x="19" y="12"/>
                    </a:lnTo>
                    <a:lnTo>
                      <a:pt x="22" y="20"/>
                    </a:lnTo>
                    <a:lnTo>
                      <a:pt x="25" y="26"/>
                    </a:lnTo>
                    <a:lnTo>
                      <a:pt x="26" y="31"/>
                    </a:lnTo>
                    <a:lnTo>
                      <a:pt x="25" y="41"/>
                    </a:lnTo>
                    <a:lnTo>
                      <a:pt x="22" y="52"/>
                    </a:lnTo>
                    <a:lnTo>
                      <a:pt x="18" y="61"/>
                    </a:lnTo>
                    <a:lnTo>
                      <a:pt x="14" y="68"/>
                    </a:lnTo>
                    <a:lnTo>
                      <a:pt x="7" y="70"/>
                    </a:lnTo>
                    <a:lnTo>
                      <a:pt x="3" y="64"/>
                    </a:lnTo>
                    <a:lnTo>
                      <a:pt x="0" y="55"/>
                    </a:lnTo>
                    <a:lnTo>
                      <a:pt x="0" y="41"/>
                    </a:lnTo>
                    <a:lnTo>
                      <a:pt x="2" y="27"/>
                    </a:lnTo>
                    <a:lnTo>
                      <a:pt x="3" y="15"/>
                    </a:lnTo>
                    <a:lnTo>
                      <a:pt x="6" y="5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Freeform 29"/>
              <p:cNvSpPr>
                <a:spLocks/>
              </p:cNvSpPr>
              <p:nvPr/>
            </p:nvSpPr>
            <p:spPr bwMode="auto">
              <a:xfrm>
                <a:off x="4300474" y="4154152"/>
                <a:ext cx="9623" cy="12684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5" y="3"/>
                  </a:cxn>
                  <a:cxn ang="0">
                    <a:pos x="21" y="7"/>
                  </a:cxn>
                  <a:cxn ang="0">
                    <a:pos x="22" y="15"/>
                  </a:cxn>
                  <a:cxn ang="0">
                    <a:pos x="21" y="22"/>
                  </a:cxn>
                  <a:cxn ang="0">
                    <a:pos x="18" y="26"/>
                  </a:cxn>
                  <a:cxn ang="0">
                    <a:pos x="15" y="29"/>
                  </a:cxn>
                  <a:cxn ang="0">
                    <a:pos x="7" y="29"/>
                  </a:cxn>
                  <a:cxn ang="0">
                    <a:pos x="3" y="26"/>
                  </a:cxn>
                  <a:cxn ang="0">
                    <a:pos x="0" y="20"/>
                  </a:cxn>
                  <a:cxn ang="0">
                    <a:pos x="1" y="11"/>
                  </a:cxn>
                  <a:cxn ang="0">
                    <a:pos x="4" y="3"/>
                  </a:cxn>
                  <a:cxn ang="0">
                    <a:pos x="11" y="0"/>
                  </a:cxn>
                </a:cxnLst>
                <a:rect l="0" t="0" r="r" b="b"/>
                <a:pathLst>
                  <a:path w="22" h="29">
                    <a:moveTo>
                      <a:pt x="11" y="0"/>
                    </a:moveTo>
                    <a:lnTo>
                      <a:pt x="15" y="3"/>
                    </a:lnTo>
                    <a:lnTo>
                      <a:pt x="21" y="7"/>
                    </a:lnTo>
                    <a:lnTo>
                      <a:pt x="22" y="15"/>
                    </a:lnTo>
                    <a:lnTo>
                      <a:pt x="21" y="22"/>
                    </a:lnTo>
                    <a:lnTo>
                      <a:pt x="18" y="26"/>
                    </a:lnTo>
                    <a:lnTo>
                      <a:pt x="15" y="29"/>
                    </a:lnTo>
                    <a:lnTo>
                      <a:pt x="7" y="29"/>
                    </a:lnTo>
                    <a:lnTo>
                      <a:pt x="3" y="26"/>
                    </a:lnTo>
                    <a:lnTo>
                      <a:pt x="0" y="20"/>
                    </a:lnTo>
                    <a:lnTo>
                      <a:pt x="1" y="11"/>
                    </a:lnTo>
                    <a:lnTo>
                      <a:pt x="4" y="3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30"/>
              <p:cNvSpPr>
                <a:spLocks/>
              </p:cNvSpPr>
              <p:nvPr/>
            </p:nvSpPr>
            <p:spPr bwMode="auto">
              <a:xfrm>
                <a:off x="4269857" y="4160276"/>
                <a:ext cx="4374" cy="5249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9" y="0"/>
                  </a:cxn>
                  <a:cxn ang="0">
                    <a:pos x="10" y="1"/>
                  </a:cxn>
                  <a:cxn ang="0">
                    <a:pos x="10" y="8"/>
                  </a:cxn>
                  <a:cxn ang="0">
                    <a:pos x="7" y="11"/>
                  </a:cxn>
                  <a:cxn ang="0">
                    <a:pos x="4" y="12"/>
                  </a:cxn>
                  <a:cxn ang="0">
                    <a:pos x="2" y="11"/>
                  </a:cxn>
                  <a:cxn ang="0">
                    <a:pos x="0" y="11"/>
                  </a:cxn>
                  <a:cxn ang="0">
                    <a:pos x="0" y="7"/>
                  </a:cxn>
                  <a:cxn ang="0">
                    <a:pos x="2" y="3"/>
                  </a:cxn>
                  <a:cxn ang="0">
                    <a:pos x="4" y="0"/>
                  </a:cxn>
                </a:cxnLst>
                <a:rect l="0" t="0" r="r" b="b"/>
                <a:pathLst>
                  <a:path w="10" h="12">
                    <a:moveTo>
                      <a:pt x="4" y="0"/>
                    </a:moveTo>
                    <a:lnTo>
                      <a:pt x="9" y="0"/>
                    </a:lnTo>
                    <a:lnTo>
                      <a:pt x="10" y="1"/>
                    </a:lnTo>
                    <a:lnTo>
                      <a:pt x="10" y="8"/>
                    </a:lnTo>
                    <a:lnTo>
                      <a:pt x="7" y="11"/>
                    </a:lnTo>
                    <a:lnTo>
                      <a:pt x="4" y="12"/>
                    </a:lnTo>
                    <a:lnTo>
                      <a:pt x="2" y="11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3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Freeform 31"/>
              <p:cNvSpPr>
                <a:spLocks/>
              </p:cNvSpPr>
              <p:nvPr/>
            </p:nvSpPr>
            <p:spPr bwMode="auto">
              <a:xfrm>
                <a:off x="4324968" y="4172086"/>
                <a:ext cx="18808" cy="11372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14" y="0"/>
                  </a:cxn>
                  <a:cxn ang="0">
                    <a:pos x="21" y="2"/>
                  </a:cxn>
                  <a:cxn ang="0">
                    <a:pos x="29" y="2"/>
                  </a:cxn>
                  <a:cxn ang="0">
                    <a:pos x="37" y="6"/>
                  </a:cxn>
                  <a:cxn ang="0">
                    <a:pos x="38" y="10"/>
                  </a:cxn>
                  <a:cxn ang="0">
                    <a:pos x="41" y="14"/>
                  </a:cxn>
                  <a:cxn ang="0">
                    <a:pos x="43" y="18"/>
                  </a:cxn>
                  <a:cxn ang="0">
                    <a:pos x="40" y="24"/>
                  </a:cxn>
                  <a:cxn ang="0">
                    <a:pos x="34" y="26"/>
                  </a:cxn>
                  <a:cxn ang="0">
                    <a:pos x="27" y="26"/>
                  </a:cxn>
                  <a:cxn ang="0">
                    <a:pos x="22" y="24"/>
                  </a:cxn>
                  <a:cxn ang="0">
                    <a:pos x="14" y="16"/>
                  </a:cxn>
                  <a:cxn ang="0">
                    <a:pos x="11" y="14"/>
                  </a:cxn>
                  <a:cxn ang="0">
                    <a:pos x="8" y="11"/>
                  </a:cxn>
                  <a:cxn ang="0">
                    <a:pos x="6" y="10"/>
                  </a:cxn>
                  <a:cxn ang="0">
                    <a:pos x="1" y="6"/>
                  </a:cxn>
                  <a:cxn ang="0">
                    <a:pos x="0" y="3"/>
                  </a:cxn>
                  <a:cxn ang="0">
                    <a:pos x="1" y="2"/>
                  </a:cxn>
                  <a:cxn ang="0">
                    <a:pos x="7" y="0"/>
                  </a:cxn>
                </a:cxnLst>
                <a:rect l="0" t="0" r="r" b="b"/>
                <a:pathLst>
                  <a:path w="43" h="26">
                    <a:moveTo>
                      <a:pt x="7" y="0"/>
                    </a:moveTo>
                    <a:lnTo>
                      <a:pt x="14" y="0"/>
                    </a:lnTo>
                    <a:lnTo>
                      <a:pt x="21" y="2"/>
                    </a:lnTo>
                    <a:lnTo>
                      <a:pt x="29" y="2"/>
                    </a:lnTo>
                    <a:lnTo>
                      <a:pt x="37" y="6"/>
                    </a:lnTo>
                    <a:lnTo>
                      <a:pt x="38" y="10"/>
                    </a:lnTo>
                    <a:lnTo>
                      <a:pt x="41" y="14"/>
                    </a:lnTo>
                    <a:lnTo>
                      <a:pt x="43" y="18"/>
                    </a:lnTo>
                    <a:lnTo>
                      <a:pt x="40" y="24"/>
                    </a:lnTo>
                    <a:lnTo>
                      <a:pt x="34" y="26"/>
                    </a:lnTo>
                    <a:lnTo>
                      <a:pt x="27" y="26"/>
                    </a:lnTo>
                    <a:lnTo>
                      <a:pt x="22" y="24"/>
                    </a:lnTo>
                    <a:lnTo>
                      <a:pt x="14" y="16"/>
                    </a:lnTo>
                    <a:lnTo>
                      <a:pt x="11" y="14"/>
                    </a:lnTo>
                    <a:lnTo>
                      <a:pt x="8" y="11"/>
                    </a:lnTo>
                    <a:lnTo>
                      <a:pt x="6" y="10"/>
                    </a:lnTo>
                    <a:lnTo>
                      <a:pt x="1" y="6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Freeform 32"/>
              <p:cNvSpPr>
                <a:spLocks/>
              </p:cNvSpPr>
              <p:nvPr/>
            </p:nvSpPr>
            <p:spPr bwMode="auto">
              <a:xfrm>
                <a:off x="4199437" y="4060113"/>
                <a:ext cx="24494" cy="28431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41" y="0"/>
                  </a:cxn>
                  <a:cxn ang="0">
                    <a:pos x="49" y="6"/>
                  </a:cxn>
                  <a:cxn ang="0">
                    <a:pos x="53" y="11"/>
                  </a:cxn>
                  <a:cxn ang="0">
                    <a:pos x="56" y="21"/>
                  </a:cxn>
                  <a:cxn ang="0">
                    <a:pos x="56" y="32"/>
                  </a:cxn>
                  <a:cxn ang="0">
                    <a:pos x="55" y="40"/>
                  </a:cxn>
                  <a:cxn ang="0">
                    <a:pos x="49" y="47"/>
                  </a:cxn>
                  <a:cxn ang="0">
                    <a:pos x="38" y="55"/>
                  </a:cxn>
                  <a:cxn ang="0">
                    <a:pos x="30" y="59"/>
                  </a:cxn>
                  <a:cxn ang="0">
                    <a:pos x="20" y="63"/>
                  </a:cxn>
                  <a:cxn ang="0">
                    <a:pos x="12" y="65"/>
                  </a:cxn>
                  <a:cxn ang="0">
                    <a:pos x="7" y="62"/>
                  </a:cxn>
                  <a:cxn ang="0">
                    <a:pos x="4" y="59"/>
                  </a:cxn>
                  <a:cxn ang="0">
                    <a:pos x="1" y="55"/>
                  </a:cxn>
                  <a:cxn ang="0">
                    <a:pos x="0" y="52"/>
                  </a:cxn>
                  <a:cxn ang="0">
                    <a:pos x="0" y="50"/>
                  </a:cxn>
                  <a:cxn ang="0">
                    <a:pos x="1" y="47"/>
                  </a:cxn>
                  <a:cxn ang="0">
                    <a:pos x="5" y="43"/>
                  </a:cxn>
                  <a:cxn ang="0">
                    <a:pos x="5" y="34"/>
                  </a:cxn>
                  <a:cxn ang="0">
                    <a:pos x="3" y="26"/>
                  </a:cxn>
                  <a:cxn ang="0">
                    <a:pos x="3" y="19"/>
                  </a:cxn>
                  <a:cxn ang="0">
                    <a:pos x="7" y="15"/>
                  </a:cxn>
                  <a:cxn ang="0">
                    <a:pos x="8" y="15"/>
                  </a:cxn>
                  <a:cxn ang="0">
                    <a:pos x="11" y="14"/>
                  </a:cxn>
                  <a:cxn ang="0">
                    <a:pos x="14" y="14"/>
                  </a:cxn>
                  <a:cxn ang="0">
                    <a:pos x="19" y="11"/>
                  </a:cxn>
                  <a:cxn ang="0">
                    <a:pos x="20" y="8"/>
                  </a:cxn>
                  <a:cxn ang="0">
                    <a:pos x="23" y="6"/>
                  </a:cxn>
                  <a:cxn ang="0">
                    <a:pos x="25" y="3"/>
                  </a:cxn>
                  <a:cxn ang="0">
                    <a:pos x="27" y="2"/>
                  </a:cxn>
                  <a:cxn ang="0">
                    <a:pos x="31" y="0"/>
                  </a:cxn>
                </a:cxnLst>
                <a:rect l="0" t="0" r="r" b="b"/>
                <a:pathLst>
                  <a:path w="56" h="65">
                    <a:moveTo>
                      <a:pt x="31" y="0"/>
                    </a:moveTo>
                    <a:lnTo>
                      <a:pt x="41" y="0"/>
                    </a:lnTo>
                    <a:lnTo>
                      <a:pt x="49" y="6"/>
                    </a:lnTo>
                    <a:lnTo>
                      <a:pt x="53" y="11"/>
                    </a:lnTo>
                    <a:lnTo>
                      <a:pt x="56" y="21"/>
                    </a:lnTo>
                    <a:lnTo>
                      <a:pt x="56" y="32"/>
                    </a:lnTo>
                    <a:lnTo>
                      <a:pt x="55" y="40"/>
                    </a:lnTo>
                    <a:lnTo>
                      <a:pt x="49" y="47"/>
                    </a:lnTo>
                    <a:lnTo>
                      <a:pt x="38" y="55"/>
                    </a:lnTo>
                    <a:lnTo>
                      <a:pt x="30" y="59"/>
                    </a:lnTo>
                    <a:lnTo>
                      <a:pt x="20" y="63"/>
                    </a:lnTo>
                    <a:lnTo>
                      <a:pt x="12" y="65"/>
                    </a:lnTo>
                    <a:lnTo>
                      <a:pt x="7" y="62"/>
                    </a:lnTo>
                    <a:lnTo>
                      <a:pt x="4" y="59"/>
                    </a:lnTo>
                    <a:lnTo>
                      <a:pt x="1" y="55"/>
                    </a:lnTo>
                    <a:lnTo>
                      <a:pt x="0" y="52"/>
                    </a:lnTo>
                    <a:lnTo>
                      <a:pt x="0" y="50"/>
                    </a:lnTo>
                    <a:lnTo>
                      <a:pt x="1" y="47"/>
                    </a:lnTo>
                    <a:lnTo>
                      <a:pt x="5" y="43"/>
                    </a:lnTo>
                    <a:lnTo>
                      <a:pt x="5" y="34"/>
                    </a:lnTo>
                    <a:lnTo>
                      <a:pt x="3" y="26"/>
                    </a:lnTo>
                    <a:lnTo>
                      <a:pt x="3" y="19"/>
                    </a:lnTo>
                    <a:lnTo>
                      <a:pt x="7" y="15"/>
                    </a:lnTo>
                    <a:lnTo>
                      <a:pt x="8" y="15"/>
                    </a:lnTo>
                    <a:lnTo>
                      <a:pt x="11" y="14"/>
                    </a:lnTo>
                    <a:lnTo>
                      <a:pt x="14" y="14"/>
                    </a:lnTo>
                    <a:lnTo>
                      <a:pt x="19" y="11"/>
                    </a:lnTo>
                    <a:lnTo>
                      <a:pt x="20" y="8"/>
                    </a:lnTo>
                    <a:lnTo>
                      <a:pt x="23" y="6"/>
                    </a:lnTo>
                    <a:lnTo>
                      <a:pt x="25" y="3"/>
                    </a:lnTo>
                    <a:lnTo>
                      <a:pt x="27" y="2"/>
                    </a:lnTo>
                    <a:lnTo>
                      <a:pt x="3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Freeform 33"/>
              <p:cNvSpPr>
                <a:spLocks/>
              </p:cNvSpPr>
              <p:nvPr/>
            </p:nvSpPr>
            <p:spPr bwMode="auto">
              <a:xfrm>
                <a:off x="4216058" y="4038244"/>
                <a:ext cx="50737" cy="56861"/>
              </a:xfrm>
              <a:custGeom>
                <a:avLst/>
                <a:gdLst/>
                <a:ahLst/>
                <a:cxnLst>
                  <a:cxn ang="0">
                    <a:pos x="45" y="2"/>
                  </a:cxn>
                  <a:cxn ang="0">
                    <a:pos x="60" y="5"/>
                  </a:cxn>
                  <a:cxn ang="0">
                    <a:pos x="78" y="8"/>
                  </a:cxn>
                  <a:cxn ang="0">
                    <a:pos x="85" y="17"/>
                  </a:cxn>
                  <a:cxn ang="0">
                    <a:pos x="71" y="34"/>
                  </a:cxn>
                  <a:cxn ang="0">
                    <a:pos x="67" y="42"/>
                  </a:cxn>
                  <a:cxn ang="0">
                    <a:pos x="80" y="58"/>
                  </a:cxn>
                  <a:cxn ang="0">
                    <a:pos x="95" y="76"/>
                  </a:cxn>
                  <a:cxn ang="0">
                    <a:pos x="108" y="89"/>
                  </a:cxn>
                  <a:cxn ang="0">
                    <a:pos x="116" y="104"/>
                  </a:cxn>
                  <a:cxn ang="0">
                    <a:pos x="110" y="119"/>
                  </a:cxn>
                  <a:cxn ang="0">
                    <a:pos x="95" y="127"/>
                  </a:cxn>
                  <a:cxn ang="0">
                    <a:pos x="77" y="123"/>
                  </a:cxn>
                  <a:cxn ang="0">
                    <a:pos x="58" y="120"/>
                  </a:cxn>
                  <a:cxn ang="0">
                    <a:pos x="49" y="127"/>
                  </a:cxn>
                  <a:cxn ang="0">
                    <a:pos x="45" y="130"/>
                  </a:cxn>
                  <a:cxn ang="0">
                    <a:pos x="41" y="128"/>
                  </a:cxn>
                  <a:cxn ang="0">
                    <a:pos x="41" y="124"/>
                  </a:cxn>
                  <a:cxn ang="0">
                    <a:pos x="43" y="119"/>
                  </a:cxn>
                  <a:cxn ang="0">
                    <a:pos x="41" y="117"/>
                  </a:cxn>
                  <a:cxn ang="0">
                    <a:pos x="25" y="119"/>
                  </a:cxn>
                  <a:cxn ang="0">
                    <a:pos x="17" y="113"/>
                  </a:cxn>
                  <a:cxn ang="0">
                    <a:pos x="36" y="89"/>
                  </a:cxn>
                  <a:cxn ang="0">
                    <a:pos x="52" y="76"/>
                  </a:cxn>
                  <a:cxn ang="0">
                    <a:pos x="49" y="69"/>
                  </a:cxn>
                  <a:cxn ang="0">
                    <a:pos x="34" y="63"/>
                  </a:cxn>
                  <a:cxn ang="0">
                    <a:pos x="17" y="53"/>
                  </a:cxn>
                  <a:cxn ang="0">
                    <a:pos x="4" y="35"/>
                  </a:cxn>
                  <a:cxn ang="0">
                    <a:pos x="0" y="23"/>
                  </a:cxn>
                  <a:cxn ang="0">
                    <a:pos x="6" y="12"/>
                  </a:cxn>
                  <a:cxn ang="0">
                    <a:pos x="14" y="13"/>
                  </a:cxn>
                  <a:cxn ang="0">
                    <a:pos x="30" y="4"/>
                  </a:cxn>
                </a:cxnLst>
                <a:rect l="0" t="0" r="r" b="b"/>
                <a:pathLst>
                  <a:path w="116" h="130">
                    <a:moveTo>
                      <a:pt x="37" y="0"/>
                    </a:moveTo>
                    <a:lnTo>
                      <a:pt x="45" y="2"/>
                    </a:lnTo>
                    <a:lnTo>
                      <a:pt x="52" y="5"/>
                    </a:lnTo>
                    <a:lnTo>
                      <a:pt x="60" y="5"/>
                    </a:lnTo>
                    <a:lnTo>
                      <a:pt x="70" y="6"/>
                    </a:lnTo>
                    <a:lnTo>
                      <a:pt x="78" y="8"/>
                    </a:lnTo>
                    <a:lnTo>
                      <a:pt x="84" y="12"/>
                    </a:lnTo>
                    <a:lnTo>
                      <a:pt x="85" y="17"/>
                    </a:lnTo>
                    <a:lnTo>
                      <a:pt x="82" y="23"/>
                    </a:lnTo>
                    <a:lnTo>
                      <a:pt x="71" y="34"/>
                    </a:lnTo>
                    <a:lnTo>
                      <a:pt x="67" y="39"/>
                    </a:lnTo>
                    <a:lnTo>
                      <a:pt x="67" y="42"/>
                    </a:lnTo>
                    <a:lnTo>
                      <a:pt x="73" y="49"/>
                    </a:lnTo>
                    <a:lnTo>
                      <a:pt x="80" y="58"/>
                    </a:lnTo>
                    <a:lnTo>
                      <a:pt x="88" y="69"/>
                    </a:lnTo>
                    <a:lnTo>
                      <a:pt x="95" y="76"/>
                    </a:lnTo>
                    <a:lnTo>
                      <a:pt x="101" y="82"/>
                    </a:lnTo>
                    <a:lnTo>
                      <a:pt x="108" y="89"/>
                    </a:lnTo>
                    <a:lnTo>
                      <a:pt x="114" y="97"/>
                    </a:lnTo>
                    <a:lnTo>
                      <a:pt x="116" y="104"/>
                    </a:lnTo>
                    <a:lnTo>
                      <a:pt x="115" y="112"/>
                    </a:lnTo>
                    <a:lnTo>
                      <a:pt x="110" y="119"/>
                    </a:lnTo>
                    <a:lnTo>
                      <a:pt x="101" y="124"/>
                    </a:lnTo>
                    <a:lnTo>
                      <a:pt x="95" y="127"/>
                    </a:lnTo>
                    <a:lnTo>
                      <a:pt x="86" y="126"/>
                    </a:lnTo>
                    <a:lnTo>
                      <a:pt x="77" y="123"/>
                    </a:lnTo>
                    <a:lnTo>
                      <a:pt x="60" y="120"/>
                    </a:lnTo>
                    <a:lnTo>
                      <a:pt x="58" y="120"/>
                    </a:lnTo>
                    <a:lnTo>
                      <a:pt x="54" y="123"/>
                    </a:lnTo>
                    <a:lnTo>
                      <a:pt x="49" y="127"/>
                    </a:lnTo>
                    <a:lnTo>
                      <a:pt x="47" y="128"/>
                    </a:lnTo>
                    <a:lnTo>
                      <a:pt x="45" y="130"/>
                    </a:lnTo>
                    <a:lnTo>
                      <a:pt x="43" y="130"/>
                    </a:lnTo>
                    <a:lnTo>
                      <a:pt x="41" y="128"/>
                    </a:lnTo>
                    <a:lnTo>
                      <a:pt x="40" y="126"/>
                    </a:lnTo>
                    <a:lnTo>
                      <a:pt x="41" y="124"/>
                    </a:lnTo>
                    <a:lnTo>
                      <a:pt x="41" y="121"/>
                    </a:lnTo>
                    <a:lnTo>
                      <a:pt x="43" y="119"/>
                    </a:lnTo>
                    <a:lnTo>
                      <a:pt x="44" y="117"/>
                    </a:lnTo>
                    <a:lnTo>
                      <a:pt x="41" y="117"/>
                    </a:lnTo>
                    <a:lnTo>
                      <a:pt x="33" y="119"/>
                    </a:lnTo>
                    <a:lnTo>
                      <a:pt x="25" y="119"/>
                    </a:lnTo>
                    <a:lnTo>
                      <a:pt x="18" y="117"/>
                    </a:lnTo>
                    <a:lnTo>
                      <a:pt x="17" y="113"/>
                    </a:lnTo>
                    <a:lnTo>
                      <a:pt x="19" y="108"/>
                    </a:lnTo>
                    <a:lnTo>
                      <a:pt x="36" y="89"/>
                    </a:lnTo>
                    <a:lnTo>
                      <a:pt x="45" y="80"/>
                    </a:lnTo>
                    <a:lnTo>
                      <a:pt x="52" y="76"/>
                    </a:lnTo>
                    <a:lnTo>
                      <a:pt x="54" y="74"/>
                    </a:lnTo>
                    <a:lnTo>
                      <a:pt x="49" y="69"/>
                    </a:lnTo>
                    <a:lnTo>
                      <a:pt x="43" y="67"/>
                    </a:lnTo>
                    <a:lnTo>
                      <a:pt x="34" y="63"/>
                    </a:lnTo>
                    <a:lnTo>
                      <a:pt x="26" y="60"/>
                    </a:lnTo>
                    <a:lnTo>
                      <a:pt x="17" y="53"/>
                    </a:lnTo>
                    <a:lnTo>
                      <a:pt x="10" y="43"/>
                    </a:lnTo>
                    <a:lnTo>
                      <a:pt x="4" y="35"/>
                    </a:lnTo>
                    <a:lnTo>
                      <a:pt x="2" y="30"/>
                    </a:lnTo>
                    <a:lnTo>
                      <a:pt x="0" y="23"/>
                    </a:lnTo>
                    <a:lnTo>
                      <a:pt x="0" y="16"/>
                    </a:lnTo>
                    <a:lnTo>
                      <a:pt x="6" y="12"/>
                    </a:lnTo>
                    <a:lnTo>
                      <a:pt x="11" y="12"/>
                    </a:lnTo>
                    <a:lnTo>
                      <a:pt x="14" y="13"/>
                    </a:lnTo>
                    <a:lnTo>
                      <a:pt x="21" y="13"/>
                    </a:lnTo>
                    <a:lnTo>
                      <a:pt x="30" y="4"/>
                    </a:lnTo>
                    <a:lnTo>
                      <a:pt x="3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Freeform 34"/>
              <p:cNvSpPr>
                <a:spLocks noEditPoints="1"/>
              </p:cNvSpPr>
              <p:nvPr/>
            </p:nvSpPr>
            <p:spPr bwMode="auto">
              <a:xfrm>
                <a:off x="4158760" y="3913587"/>
                <a:ext cx="1095661" cy="740067"/>
              </a:xfrm>
              <a:custGeom>
                <a:avLst/>
                <a:gdLst/>
                <a:ahLst/>
                <a:cxnLst>
                  <a:cxn ang="0">
                    <a:pos x="578" y="560"/>
                  </a:cxn>
                  <a:cxn ang="0">
                    <a:pos x="697" y="476"/>
                  </a:cxn>
                  <a:cxn ang="0">
                    <a:pos x="823" y="469"/>
                  </a:cxn>
                  <a:cxn ang="0">
                    <a:pos x="902" y="574"/>
                  </a:cxn>
                  <a:cxn ang="0">
                    <a:pos x="908" y="469"/>
                  </a:cxn>
                  <a:cxn ang="0">
                    <a:pos x="1567" y="16"/>
                  </a:cxn>
                  <a:cxn ang="0">
                    <a:pos x="1810" y="57"/>
                  </a:cxn>
                  <a:cxn ang="0">
                    <a:pos x="1998" y="63"/>
                  </a:cxn>
                  <a:cxn ang="0">
                    <a:pos x="2051" y="31"/>
                  </a:cxn>
                  <a:cxn ang="0">
                    <a:pos x="2147" y="101"/>
                  </a:cxn>
                  <a:cxn ang="0">
                    <a:pos x="2461" y="121"/>
                  </a:cxn>
                  <a:cxn ang="0">
                    <a:pos x="2412" y="252"/>
                  </a:cxn>
                  <a:cxn ang="0">
                    <a:pos x="2192" y="427"/>
                  </a:cxn>
                  <a:cxn ang="0">
                    <a:pos x="2256" y="258"/>
                  </a:cxn>
                  <a:cxn ang="0">
                    <a:pos x="1998" y="311"/>
                  </a:cxn>
                  <a:cxn ang="0">
                    <a:pos x="2025" y="363"/>
                  </a:cxn>
                  <a:cxn ang="0">
                    <a:pos x="2032" y="475"/>
                  </a:cxn>
                  <a:cxn ang="0">
                    <a:pos x="1864" y="561"/>
                  </a:cxn>
                  <a:cxn ang="0">
                    <a:pos x="1805" y="609"/>
                  </a:cxn>
                  <a:cxn ang="0">
                    <a:pos x="1721" y="582"/>
                  </a:cxn>
                  <a:cxn ang="0">
                    <a:pos x="1732" y="786"/>
                  </a:cxn>
                  <a:cxn ang="0">
                    <a:pos x="1601" y="874"/>
                  </a:cxn>
                  <a:cxn ang="0">
                    <a:pos x="1564" y="1050"/>
                  </a:cxn>
                  <a:cxn ang="0">
                    <a:pos x="1464" y="919"/>
                  </a:cxn>
                  <a:cxn ang="0">
                    <a:pos x="1363" y="844"/>
                  </a:cxn>
                  <a:cxn ang="0">
                    <a:pos x="1179" y="992"/>
                  </a:cxn>
                  <a:cxn ang="0">
                    <a:pos x="1067" y="787"/>
                  </a:cxn>
                  <a:cxn ang="0">
                    <a:pos x="838" y="726"/>
                  </a:cxn>
                  <a:cxn ang="0">
                    <a:pos x="982" y="828"/>
                  </a:cxn>
                  <a:cxn ang="0">
                    <a:pos x="752" y="892"/>
                  </a:cxn>
                  <a:cxn ang="0">
                    <a:pos x="725" y="922"/>
                  </a:cxn>
                  <a:cxn ang="0">
                    <a:pos x="827" y="1115"/>
                  </a:cxn>
                  <a:cxn ang="0">
                    <a:pos x="689" y="1442"/>
                  </a:cxn>
                  <a:cxn ang="0">
                    <a:pos x="543" y="1673"/>
                  </a:cxn>
                  <a:cxn ang="0">
                    <a:pos x="391" y="1470"/>
                  </a:cxn>
                  <a:cxn ang="0">
                    <a:pos x="339" y="1098"/>
                  </a:cxn>
                  <a:cxn ang="0">
                    <a:pos x="122" y="1111"/>
                  </a:cxn>
                  <a:cxn ang="0">
                    <a:pos x="22" y="878"/>
                  </a:cxn>
                  <a:cxn ang="0">
                    <a:pos x="198" y="635"/>
                  </a:cxn>
                  <a:cxn ang="0">
                    <a:pos x="373" y="672"/>
                  </a:cxn>
                  <a:cxn ang="0">
                    <a:pos x="573" y="720"/>
                  </a:cxn>
                  <a:cxn ang="0">
                    <a:pos x="614" y="623"/>
                  </a:cxn>
                  <a:cxn ang="0">
                    <a:pos x="520" y="613"/>
                  </a:cxn>
                  <a:cxn ang="0">
                    <a:pos x="435" y="546"/>
                  </a:cxn>
                  <a:cxn ang="0">
                    <a:pos x="350" y="512"/>
                  </a:cxn>
                  <a:cxn ang="0">
                    <a:pos x="194" y="616"/>
                  </a:cxn>
                  <a:cxn ang="0">
                    <a:pos x="105" y="546"/>
                  </a:cxn>
                  <a:cxn ang="0">
                    <a:pos x="245" y="412"/>
                  </a:cxn>
                  <a:cxn ang="0">
                    <a:pos x="360" y="316"/>
                  </a:cxn>
                  <a:cxn ang="0">
                    <a:pos x="526" y="295"/>
                  </a:cxn>
                  <a:cxn ang="0">
                    <a:pos x="514" y="211"/>
                  </a:cxn>
                  <a:cxn ang="0">
                    <a:pos x="451" y="283"/>
                  </a:cxn>
                  <a:cxn ang="0">
                    <a:pos x="298" y="286"/>
                  </a:cxn>
                  <a:cxn ang="0">
                    <a:pos x="613" y="109"/>
                  </a:cxn>
                  <a:cxn ang="0">
                    <a:pos x="689" y="200"/>
                  </a:cxn>
                  <a:cxn ang="0">
                    <a:pos x="785" y="178"/>
                  </a:cxn>
                  <a:cxn ang="0">
                    <a:pos x="905" y="143"/>
                  </a:cxn>
                  <a:cxn ang="0">
                    <a:pos x="1095" y="135"/>
                  </a:cxn>
                  <a:cxn ang="0">
                    <a:pos x="1132" y="164"/>
                  </a:cxn>
                  <a:cxn ang="0">
                    <a:pos x="1201" y="120"/>
                  </a:cxn>
                  <a:cxn ang="0">
                    <a:pos x="1191" y="102"/>
                  </a:cxn>
                  <a:cxn ang="0">
                    <a:pos x="1244" y="71"/>
                  </a:cxn>
                  <a:cxn ang="0">
                    <a:pos x="1475" y="26"/>
                  </a:cxn>
                </a:cxnLst>
                <a:rect l="0" t="0" r="r" b="b"/>
                <a:pathLst>
                  <a:path w="2505" h="1692">
                    <a:moveTo>
                      <a:pt x="643" y="1161"/>
                    </a:moveTo>
                    <a:lnTo>
                      <a:pt x="634" y="1163"/>
                    </a:lnTo>
                    <a:lnTo>
                      <a:pt x="630" y="1167"/>
                    </a:lnTo>
                    <a:lnTo>
                      <a:pt x="629" y="1174"/>
                    </a:lnTo>
                    <a:lnTo>
                      <a:pt x="628" y="1182"/>
                    </a:lnTo>
                    <a:lnTo>
                      <a:pt x="628" y="1193"/>
                    </a:lnTo>
                    <a:lnTo>
                      <a:pt x="629" y="1201"/>
                    </a:lnTo>
                    <a:lnTo>
                      <a:pt x="633" y="1205"/>
                    </a:lnTo>
                    <a:lnTo>
                      <a:pt x="640" y="1203"/>
                    </a:lnTo>
                    <a:lnTo>
                      <a:pt x="647" y="1196"/>
                    </a:lnTo>
                    <a:lnTo>
                      <a:pt x="652" y="1185"/>
                    </a:lnTo>
                    <a:lnTo>
                      <a:pt x="656" y="1172"/>
                    </a:lnTo>
                    <a:lnTo>
                      <a:pt x="655" y="1164"/>
                    </a:lnTo>
                    <a:lnTo>
                      <a:pt x="651" y="1161"/>
                    </a:lnTo>
                    <a:lnTo>
                      <a:pt x="643" y="1161"/>
                    </a:lnTo>
                    <a:close/>
                    <a:moveTo>
                      <a:pt x="619" y="467"/>
                    </a:moveTo>
                    <a:lnTo>
                      <a:pt x="617" y="468"/>
                    </a:lnTo>
                    <a:lnTo>
                      <a:pt x="613" y="469"/>
                    </a:lnTo>
                    <a:lnTo>
                      <a:pt x="610" y="474"/>
                    </a:lnTo>
                    <a:lnTo>
                      <a:pt x="606" y="479"/>
                    </a:lnTo>
                    <a:lnTo>
                      <a:pt x="599" y="491"/>
                    </a:lnTo>
                    <a:lnTo>
                      <a:pt x="592" y="502"/>
                    </a:lnTo>
                    <a:lnTo>
                      <a:pt x="580" y="515"/>
                    </a:lnTo>
                    <a:lnTo>
                      <a:pt x="576" y="522"/>
                    </a:lnTo>
                    <a:lnTo>
                      <a:pt x="574" y="528"/>
                    </a:lnTo>
                    <a:lnTo>
                      <a:pt x="580" y="537"/>
                    </a:lnTo>
                    <a:lnTo>
                      <a:pt x="580" y="543"/>
                    </a:lnTo>
                    <a:lnTo>
                      <a:pt x="578" y="550"/>
                    </a:lnTo>
                    <a:lnTo>
                      <a:pt x="577" y="556"/>
                    </a:lnTo>
                    <a:lnTo>
                      <a:pt x="577" y="559"/>
                    </a:lnTo>
                    <a:lnTo>
                      <a:pt x="578" y="560"/>
                    </a:lnTo>
                    <a:lnTo>
                      <a:pt x="580" y="559"/>
                    </a:lnTo>
                    <a:lnTo>
                      <a:pt x="588" y="554"/>
                    </a:lnTo>
                    <a:lnTo>
                      <a:pt x="591" y="552"/>
                    </a:lnTo>
                    <a:lnTo>
                      <a:pt x="595" y="550"/>
                    </a:lnTo>
                    <a:lnTo>
                      <a:pt x="606" y="550"/>
                    </a:lnTo>
                    <a:lnTo>
                      <a:pt x="617" y="552"/>
                    </a:lnTo>
                    <a:lnTo>
                      <a:pt x="625" y="550"/>
                    </a:lnTo>
                    <a:lnTo>
                      <a:pt x="632" y="545"/>
                    </a:lnTo>
                    <a:lnTo>
                      <a:pt x="637" y="539"/>
                    </a:lnTo>
                    <a:lnTo>
                      <a:pt x="647" y="537"/>
                    </a:lnTo>
                    <a:lnTo>
                      <a:pt x="658" y="537"/>
                    </a:lnTo>
                    <a:lnTo>
                      <a:pt x="669" y="538"/>
                    </a:lnTo>
                    <a:lnTo>
                      <a:pt x="693" y="549"/>
                    </a:lnTo>
                    <a:lnTo>
                      <a:pt x="704" y="553"/>
                    </a:lnTo>
                    <a:lnTo>
                      <a:pt x="726" y="553"/>
                    </a:lnTo>
                    <a:lnTo>
                      <a:pt x="738" y="550"/>
                    </a:lnTo>
                    <a:lnTo>
                      <a:pt x="748" y="549"/>
                    </a:lnTo>
                    <a:lnTo>
                      <a:pt x="752" y="545"/>
                    </a:lnTo>
                    <a:lnTo>
                      <a:pt x="752" y="537"/>
                    </a:lnTo>
                    <a:lnTo>
                      <a:pt x="748" y="528"/>
                    </a:lnTo>
                    <a:lnTo>
                      <a:pt x="740" y="520"/>
                    </a:lnTo>
                    <a:lnTo>
                      <a:pt x="726" y="509"/>
                    </a:lnTo>
                    <a:lnTo>
                      <a:pt x="714" y="500"/>
                    </a:lnTo>
                    <a:lnTo>
                      <a:pt x="701" y="491"/>
                    </a:lnTo>
                    <a:lnTo>
                      <a:pt x="696" y="490"/>
                    </a:lnTo>
                    <a:lnTo>
                      <a:pt x="693" y="487"/>
                    </a:lnTo>
                    <a:lnTo>
                      <a:pt x="690" y="486"/>
                    </a:lnTo>
                    <a:lnTo>
                      <a:pt x="688" y="483"/>
                    </a:lnTo>
                    <a:lnTo>
                      <a:pt x="688" y="482"/>
                    </a:lnTo>
                    <a:lnTo>
                      <a:pt x="689" y="480"/>
                    </a:lnTo>
                    <a:lnTo>
                      <a:pt x="697" y="476"/>
                    </a:lnTo>
                    <a:lnTo>
                      <a:pt x="701" y="472"/>
                    </a:lnTo>
                    <a:lnTo>
                      <a:pt x="703" y="469"/>
                    </a:lnTo>
                    <a:lnTo>
                      <a:pt x="703" y="468"/>
                    </a:lnTo>
                    <a:lnTo>
                      <a:pt x="701" y="467"/>
                    </a:lnTo>
                    <a:lnTo>
                      <a:pt x="699" y="467"/>
                    </a:lnTo>
                    <a:lnTo>
                      <a:pt x="689" y="468"/>
                    </a:lnTo>
                    <a:lnTo>
                      <a:pt x="681" y="471"/>
                    </a:lnTo>
                    <a:lnTo>
                      <a:pt x="677" y="476"/>
                    </a:lnTo>
                    <a:lnTo>
                      <a:pt x="675" y="482"/>
                    </a:lnTo>
                    <a:lnTo>
                      <a:pt x="671" y="486"/>
                    </a:lnTo>
                    <a:lnTo>
                      <a:pt x="669" y="490"/>
                    </a:lnTo>
                    <a:lnTo>
                      <a:pt x="665" y="493"/>
                    </a:lnTo>
                    <a:lnTo>
                      <a:pt x="663" y="494"/>
                    </a:lnTo>
                    <a:lnTo>
                      <a:pt x="660" y="496"/>
                    </a:lnTo>
                    <a:lnTo>
                      <a:pt x="658" y="498"/>
                    </a:lnTo>
                    <a:lnTo>
                      <a:pt x="652" y="501"/>
                    </a:lnTo>
                    <a:lnTo>
                      <a:pt x="648" y="501"/>
                    </a:lnTo>
                    <a:lnTo>
                      <a:pt x="643" y="490"/>
                    </a:lnTo>
                    <a:lnTo>
                      <a:pt x="632" y="471"/>
                    </a:lnTo>
                    <a:lnTo>
                      <a:pt x="626" y="467"/>
                    </a:lnTo>
                    <a:lnTo>
                      <a:pt x="619" y="467"/>
                    </a:lnTo>
                    <a:close/>
                    <a:moveTo>
                      <a:pt x="875" y="453"/>
                    </a:moveTo>
                    <a:lnTo>
                      <a:pt x="874" y="454"/>
                    </a:lnTo>
                    <a:lnTo>
                      <a:pt x="871" y="456"/>
                    </a:lnTo>
                    <a:lnTo>
                      <a:pt x="864" y="463"/>
                    </a:lnTo>
                    <a:lnTo>
                      <a:pt x="860" y="465"/>
                    </a:lnTo>
                    <a:lnTo>
                      <a:pt x="856" y="469"/>
                    </a:lnTo>
                    <a:lnTo>
                      <a:pt x="848" y="471"/>
                    </a:lnTo>
                    <a:lnTo>
                      <a:pt x="838" y="469"/>
                    </a:lnTo>
                    <a:lnTo>
                      <a:pt x="830" y="468"/>
                    </a:lnTo>
                    <a:lnTo>
                      <a:pt x="823" y="469"/>
                    </a:lnTo>
                    <a:lnTo>
                      <a:pt x="812" y="480"/>
                    </a:lnTo>
                    <a:lnTo>
                      <a:pt x="808" y="491"/>
                    </a:lnTo>
                    <a:lnTo>
                      <a:pt x="811" y="502"/>
                    </a:lnTo>
                    <a:lnTo>
                      <a:pt x="815" y="509"/>
                    </a:lnTo>
                    <a:lnTo>
                      <a:pt x="820" y="519"/>
                    </a:lnTo>
                    <a:lnTo>
                      <a:pt x="827" y="530"/>
                    </a:lnTo>
                    <a:lnTo>
                      <a:pt x="834" y="538"/>
                    </a:lnTo>
                    <a:lnTo>
                      <a:pt x="840" y="542"/>
                    </a:lnTo>
                    <a:lnTo>
                      <a:pt x="845" y="543"/>
                    </a:lnTo>
                    <a:lnTo>
                      <a:pt x="861" y="549"/>
                    </a:lnTo>
                    <a:lnTo>
                      <a:pt x="866" y="554"/>
                    </a:lnTo>
                    <a:lnTo>
                      <a:pt x="863" y="561"/>
                    </a:lnTo>
                    <a:lnTo>
                      <a:pt x="852" y="572"/>
                    </a:lnTo>
                    <a:lnTo>
                      <a:pt x="846" y="575"/>
                    </a:lnTo>
                    <a:lnTo>
                      <a:pt x="840" y="575"/>
                    </a:lnTo>
                    <a:lnTo>
                      <a:pt x="835" y="576"/>
                    </a:lnTo>
                    <a:lnTo>
                      <a:pt x="834" y="582"/>
                    </a:lnTo>
                    <a:lnTo>
                      <a:pt x="837" y="598"/>
                    </a:lnTo>
                    <a:lnTo>
                      <a:pt x="840" y="604"/>
                    </a:lnTo>
                    <a:lnTo>
                      <a:pt x="842" y="608"/>
                    </a:lnTo>
                    <a:lnTo>
                      <a:pt x="850" y="611"/>
                    </a:lnTo>
                    <a:lnTo>
                      <a:pt x="861" y="615"/>
                    </a:lnTo>
                    <a:lnTo>
                      <a:pt x="872" y="617"/>
                    </a:lnTo>
                    <a:lnTo>
                      <a:pt x="881" y="620"/>
                    </a:lnTo>
                    <a:lnTo>
                      <a:pt x="889" y="620"/>
                    </a:lnTo>
                    <a:lnTo>
                      <a:pt x="898" y="619"/>
                    </a:lnTo>
                    <a:lnTo>
                      <a:pt x="908" y="615"/>
                    </a:lnTo>
                    <a:lnTo>
                      <a:pt x="911" y="611"/>
                    </a:lnTo>
                    <a:lnTo>
                      <a:pt x="909" y="601"/>
                    </a:lnTo>
                    <a:lnTo>
                      <a:pt x="907" y="587"/>
                    </a:lnTo>
                    <a:lnTo>
                      <a:pt x="902" y="574"/>
                    </a:lnTo>
                    <a:lnTo>
                      <a:pt x="897" y="564"/>
                    </a:lnTo>
                    <a:lnTo>
                      <a:pt x="896" y="561"/>
                    </a:lnTo>
                    <a:lnTo>
                      <a:pt x="896" y="560"/>
                    </a:lnTo>
                    <a:lnTo>
                      <a:pt x="898" y="554"/>
                    </a:lnTo>
                    <a:lnTo>
                      <a:pt x="902" y="550"/>
                    </a:lnTo>
                    <a:lnTo>
                      <a:pt x="905" y="545"/>
                    </a:lnTo>
                    <a:lnTo>
                      <a:pt x="901" y="541"/>
                    </a:lnTo>
                    <a:lnTo>
                      <a:pt x="896" y="538"/>
                    </a:lnTo>
                    <a:lnTo>
                      <a:pt x="891" y="537"/>
                    </a:lnTo>
                    <a:lnTo>
                      <a:pt x="886" y="531"/>
                    </a:lnTo>
                    <a:lnTo>
                      <a:pt x="883" y="527"/>
                    </a:lnTo>
                    <a:lnTo>
                      <a:pt x="882" y="523"/>
                    </a:lnTo>
                    <a:lnTo>
                      <a:pt x="879" y="519"/>
                    </a:lnTo>
                    <a:lnTo>
                      <a:pt x="878" y="515"/>
                    </a:lnTo>
                    <a:lnTo>
                      <a:pt x="874" y="511"/>
                    </a:lnTo>
                    <a:lnTo>
                      <a:pt x="871" y="509"/>
                    </a:lnTo>
                    <a:lnTo>
                      <a:pt x="867" y="509"/>
                    </a:lnTo>
                    <a:lnTo>
                      <a:pt x="866" y="511"/>
                    </a:lnTo>
                    <a:lnTo>
                      <a:pt x="864" y="511"/>
                    </a:lnTo>
                    <a:lnTo>
                      <a:pt x="864" y="509"/>
                    </a:lnTo>
                    <a:lnTo>
                      <a:pt x="863" y="508"/>
                    </a:lnTo>
                    <a:lnTo>
                      <a:pt x="863" y="502"/>
                    </a:lnTo>
                    <a:lnTo>
                      <a:pt x="866" y="493"/>
                    </a:lnTo>
                    <a:lnTo>
                      <a:pt x="872" y="486"/>
                    </a:lnTo>
                    <a:lnTo>
                      <a:pt x="879" y="485"/>
                    </a:lnTo>
                    <a:lnTo>
                      <a:pt x="893" y="490"/>
                    </a:lnTo>
                    <a:lnTo>
                      <a:pt x="901" y="491"/>
                    </a:lnTo>
                    <a:lnTo>
                      <a:pt x="909" y="490"/>
                    </a:lnTo>
                    <a:lnTo>
                      <a:pt x="916" y="487"/>
                    </a:lnTo>
                    <a:lnTo>
                      <a:pt x="916" y="483"/>
                    </a:lnTo>
                    <a:lnTo>
                      <a:pt x="908" y="469"/>
                    </a:lnTo>
                    <a:lnTo>
                      <a:pt x="904" y="464"/>
                    </a:lnTo>
                    <a:lnTo>
                      <a:pt x="898" y="459"/>
                    </a:lnTo>
                    <a:lnTo>
                      <a:pt x="890" y="454"/>
                    </a:lnTo>
                    <a:lnTo>
                      <a:pt x="881" y="453"/>
                    </a:lnTo>
                    <a:lnTo>
                      <a:pt x="875" y="453"/>
                    </a:lnTo>
                    <a:close/>
                    <a:moveTo>
                      <a:pt x="624" y="243"/>
                    </a:moveTo>
                    <a:lnTo>
                      <a:pt x="617" y="245"/>
                    </a:lnTo>
                    <a:lnTo>
                      <a:pt x="613" y="250"/>
                    </a:lnTo>
                    <a:lnTo>
                      <a:pt x="614" y="257"/>
                    </a:lnTo>
                    <a:lnTo>
                      <a:pt x="621" y="261"/>
                    </a:lnTo>
                    <a:lnTo>
                      <a:pt x="629" y="265"/>
                    </a:lnTo>
                    <a:lnTo>
                      <a:pt x="637" y="265"/>
                    </a:lnTo>
                    <a:lnTo>
                      <a:pt x="643" y="263"/>
                    </a:lnTo>
                    <a:lnTo>
                      <a:pt x="643" y="257"/>
                    </a:lnTo>
                    <a:lnTo>
                      <a:pt x="639" y="252"/>
                    </a:lnTo>
                    <a:lnTo>
                      <a:pt x="632" y="246"/>
                    </a:lnTo>
                    <a:lnTo>
                      <a:pt x="624" y="243"/>
                    </a:lnTo>
                    <a:close/>
                    <a:moveTo>
                      <a:pt x="1520" y="0"/>
                    </a:moveTo>
                    <a:lnTo>
                      <a:pt x="1522" y="1"/>
                    </a:lnTo>
                    <a:lnTo>
                      <a:pt x="1522" y="2"/>
                    </a:lnTo>
                    <a:lnTo>
                      <a:pt x="1526" y="5"/>
                    </a:lnTo>
                    <a:lnTo>
                      <a:pt x="1531" y="5"/>
                    </a:lnTo>
                    <a:lnTo>
                      <a:pt x="1540" y="4"/>
                    </a:lnTo>
                    <a:lnTo>
                      <a:pt x="1551" y="5"/>
                    </a:lnTo>
                    <a:lnTo>
                      <a:pt x="1563" y="9"/>
                    </a:lnTo>
                    <a:lnTo>
                      <a:pt x="1567" y="12"/>
                    </a:lnTo>
                    <a:lnTo>
                      <a:pt x="1570" y="13"/>
                    </a:lnTo>
                    <a:lnTo>
                      <a:pt x="1572" y="13"/>
                    </a:lnTo>
                    <a:lnTo>
                      <a:pt x="1572" y="15"/>
                    </a:lnTo>
                    <a:lnTo>
                      <a:pt x="1567" y="15"/>
                    </a:lnTo>
                    <a:lnTo>
                      <a:pt x="1567" y="16"/>
                    </a:lnTo>
                    <a:lnTo>
                      <a:pt x="1568" y="17"/>
                    </a:lnTo>
                    <a:lnTo>
                      <a:pt x="1572" y="20"/>
                    </a:lnTo>
                    <a:lnTo>
                      <a:pt x="1578" y="19"/>
                    </a:lnTo>
                    <a:lnTo>
                      <a:pt x="1583" y="16"/>
                    </a:lnTo>
                    <a:lnTo>
                      <a:pt x="1593" y="13"/>
                    </a:lnTo>
                    <a:lnTo>
                      <a:pt x="1607" y="12"/>
                    </a:lnTo>
                    <a:lnTo>
                      <a:pt x="1619" y="13"/>
                    </a:lnTo>
                    <a:lnTo>
                      <a:pt x="1638" y="16"/>
                    </a:lnTo>
                    <a:lnTo>
                      <a:pt x="1649" y="16"/>
                    </a:lnTo>
                    <a:lnTo>
                      <a:pt x="1660" y="19"/>
                    </a:lnTo>
                    <a:lnTo>
                      <a:pt x="1669" y="23"/>
                    </a:lnTo>
                    <a:lnTo>
                      <a:pt x="1672" y="28"/>
                    </a:lnTo>
                    <a:lnTo>
                      <a:pt x="1671" y="35"/>
                    </a:lnTo>
                    <a:lnTo>
                      <a:pt x="1667" y="42"/>
                    </a:lnTo>
                    <a:lnTo>
                      <a:pt x="1661" y="49"/>
                    </a:lnTo>
                    <a:lnTo>
                      <a:pt x="1656" y="54"/>
                    </a:lnTo>
                    <a:lnTo>
                      <a:pt x="1657" y="56"/>
                    </a:lnTo>
                    <a:lnTo>
                      <a:pt x="1659" y="58"/>
                    </a:lnTo>
                    <a:lnTo>
                      <a:pt x="1661" y="58"/>
                    </a:lnTo>
                    <a:lnTo>
                      <a:pt x="1664" y="60"/>
                    </a:lnTo>
                    <a:lnTo>
                      <a:pt x="1700" y="60"/>
                    </a:lnTo>
                    <a:lnTo>
                      <a:pt x="1713" y="61"/>
                    </a:lnTo>
                    <a:lnTo>
                      <a:pt x="1726" y="63"/>
                    </a:lnTo>
                    <a:lnTo>
                      <a:pt x="1739" y="67"/>
                    </a:lnTo>
                    <a:lnTo>
                      <a:pt x="1749" y="71"/>
                    </a:lnTo>
                    <a:lnTo>
                      <a:pt x="1756" y="74"/>
                    </a:lnTo>
                    <a:lnTo>
                      <a:pt x="1764" y="72"/>
                    </a:lnTo>
                    <a:lnTo>
                      <a:pt x="1773" y="69"/>
                    </a:lnTo>
                    <a:lnTo>
                      <a:pt x="1787" y="61"/>
                    </a:lnTo>
                    <a:lnTo>
                      <a:pt x="1798" y="58"/>
                    </a:lnTo>
                    <a:lnTo>
                      <a:pt x="1810" y="57"/>
                    </a:lnTo>
                    <a:lnTo>
                      <a:pt x="1820" y="56"/>
                    </a:lnTo>
                    <a:lnTo>
                      <a:pt x="1839" y="56"/>
                    </a:lnTo>
                    <a:lnTo>
                      <a:pt x="1850" y="57"/>
                    </a:lnTo>
                    <a:lnTo>
                      <a:pt x="1855" y="58"/>
                    </a:lnTo>
                    <a:lnTo>
                      <a:pt x="1858" y="64"/>
                    </a:lnTo>
                    <a:lnTo>
                      <a:pt x="1860" y="74"/>
                    </a:lnTo>
                    <a:lnTo>
                      <a:pt x="1861" y="84"/>
                    </a:lnTo>
                    <a:lnTo>
                      <a:pt x="1862" y="89"/>
                    </a:lnTo>
                    <a:lnTo>
                      <a:pt x="1864" y="94"/>
                    </a:lnTo>
                    <a:lnTo>
                      <a:pt x="1870" y="101"/>
                    </a:lnTo>
                    <a:lnTo>
                      <a:pt x="1875" y="104"/>
                    </a:lnTo>
                    <a:lnTo>
                      <a:pt x="1879" y="105"/>
                    </a:lnTo>
                    <a:lnTo>
                      <a:pt x="1886" y="104"/>
                    </a:lnTo>
                    <a:lnTo>
                      <a:pt x="1894" y="98"/>
                    </a:lnTo>
                    <a:lnTo>
                      <a:pt x="1901" y="91"/>
                    </a:lnTo>
                    <a:lnTo>
                      <a:pt x="1906" y="87"/>
                    </a:lnTo>
                    <a:lnTo>
                      <a:pt x="1909" y="87"/>
                    </a:lnTo>
                    <a:lnTo>
                      <a:pt x="1910" y="89"/>
                    </a:lnTo>
                    <a:lnTo>
                      <a:pt x="1913" y="90"/>
                    </a:lnTo>
                    <a:lnTo>
                      <a:pt x="1917" y="94"/>
                    </a:lnTo>
                    <a:lnTo>
                      <a:pt x="1920" y="95"/>
                    </a:lnTo>
                    <a:lnTo>
                      <a:pt x="1921" y="94"/>
                    </a:lnTo>
                    <a:lnTo>
                      <a:pt x="1925" y="93"/>
                    </a:lnTo>
                    <a:lnTo>
                      <a:pt x="1954" y="93"/>
                    </a:lnTo>
                    <a:lnTo>
                      <a:pt x="1962" y="90"/>
                    </a:lnTo>
                    <a:lnTo>
                      <a:pt x="1969" y="87"/>
                    </a:lnTo>
                    <a:lnTo>
                      <a:pt x="1984" y="87"/>
                    </a:lnTo>
                    <a:lnTo>
                      <a:pt x="1994" y="78"/>
                    </a:lnTo>
                    <a:lnTo>
                      <a:pt x="1996" y="71"/>
                    </a:lnTo>
                    <a:lnTo>
                      <a:pt x="1998" y="65"/>
                    </a:lnTo>
                    <a:lnTo>
                      <a:pt x="1998" y="63"/>
                    </a:lnTo>
                    <a:lnTo>
                      <a:pt x="2000" y="57"/>
                    </a:lnTo>
                    <a:lnTo>
                      <a:pt x="2000" y="54"/>
                    </a:lnTo>
                    <a:lnTo>
                      <a:pt x="1998" y="49"/>
                    </a:lnTo>
                    <a:lnTo>
                      <a:pt x="1992" y="45"/>
                    </a:lnTo>
                    <a:lnTo>
                      <a:pt x="1984" y="43"/>
                    </a:lnTo>
                    <a:lnTo>
                      <a:pt x="1974" y="43"/>
                    </a:lnTo>
                    <a:lnTo>
                      <a:pt x="1962" y="41"/>
                    </a:lnTo>
                    <a:lnTo>
                      <a:pt x="1959" y="39"/>
                    </a:lnTo>
                    <a:lnTo>
                      <a:pt x="1957" y="37"/>
                    </a:lnTo>
                    <a:lnTo>
                      <a:pt x="1955" y="32"/>
                    </a:lnTo>
                    <a:lnTo>
                      <a:pt x="1957" y="30"/>
                    </a:lnTo>
                    <a:lnTo>
                      <a:pt x="1957" y="26"/>
                    </a:lnTo>
                    <a:lnTo>
                      <a:pt x="1958" y="23"/>
                    </a:lnTo>
                    <a:lnTo>
                      <a:pt x="1962" y="19"/>
                    </a:lnTo>
                    <a:lnTo>
                      <a:pt x="1965" y="19"/>
                    </a:lnTo>
                    <a:lnTo>
                      <a:pt x="1966" y="20"/>
                    </a:lnTo>
                    <a:lnTo>
                      <a:pt x="1968" y="23"/>
                    </a:lnTo>
                    <a:lnTo>
                      <a:pt x="1972" y="27"/>
                    </a:lnTo>
                    <a:lnTo>
                      <a:pt x="1979" y="26"/>
                    </a:lnTo>
                    <a:lnTo>
                      <a:pt x="2003" y="26"/>
                    </a:lnTo>
                    <a:lnTo>
                      <a:pt x="2004" y="24"/>
                    </a:lnTo>
                    <a:lnTo>
                      <a:pt x="2004" y="23"/>
                    </a:lnTo>
                    <a:lnTo>
                      <a:pt x="2006" y="23"/>
                    </a:lnTo>
                    <a:lnTo>
                      <a:pt x="2006" y="21"/>
                    </a:lnTo>
                    <a:lnTo>
                      <a:pt x="2007" y="21"/>
                    </a:lnTo>
                    <a:lnTo>
                      <a:pt x="2014" y="23"/>
                    </a:lnTo>
                    <a:lnTo>
                      <a:pt x="2024" y="24"/>
                    </a:lnTo>
                    <a:lnTo>
                      <a:pt x="2035" y="27"/>
                    </a:lnTo>
                    <a:lnTo>
                      <a:pt x="2043" y="28"/>
                    </a:lnTo>
                    <a:lnTo>
                      <a:pt x="2047" y="28"/>
                    </a:lnTo>
                    <a:lnTo>
                      <a:pt x="2051" y="31"/>
                    </a:lnTo>
                    <a:lnTo>
                      <a:pt x="2054" y="32"/>
                    </a:lnTo>
                    <a:lnTo>
                      <a:pt x="2058" y="35"/>
                    </a:lnTo>
                    <a:lnTo>
                      <a:pt x="2059" y="38"/>
                    </a:lnTo>
                    <a:lnTo>
                      <a:pt x="2062" y="39"/>
                    </a:lnTo>
                    <a:lnTo>
                      <a:pt x="2063" y="42"/>
                    </a:lnTo>
                    <a:lnTo>
                      <a:pt x="2061" y="43"/>
                    </a:lnTo>
                    <a:lnTo>
                      <a:pt x="2052" y="46"/>
                    </a:lnTo>
                    <a:lnTo>
                      <a:pt x="2033" y="52"/>
                    </a:lnTo>
                    <a:lnTo>
                      <a:pt x="2026" y="53"/>
                    </a:lnTo>
                    <a:lnTo>
                      <a:pt x="2024" y="53"/>
                    </a:lnTo>
                    <a:lnTo>
                      <a:pt x="2024" y="54"/>
                    </a:lnTo>
                    <a:lnTo>
                      <a:pt x="2022" y="57"/>
                    </a:lnTo>
                    <a:lnTo>
                      <a:pt x="2024" y="58"/>
                    </a:lnTo>
                    <a:lnTo>
                      <a:pt x="2025" y="61"/>
                    </a:lnTo>
                    <a:lnTo>
                      <a:pt x="2026" y="63"/>
                    </a:lnTo>
                    <a:lnTo>
                      <a:pt x="2029" y="63"/>
                    </a:lnTo>
                    <a:lnTo>
                      <a:pt x="2033" y="64"/>
                    </a:lnTo>
                    <a:lnTo>
                      <a:pt x="2039" y="65"/>
                    </a:lnTo>
                    <a:lnTo>
                      <a:pt x="2044" y="68"/>
                    </a:lnTo>
                    <a:lnTo>
                      <a:pt x="2050" y="72"/>
                    </a:lnTo>
                    <a:lnTo>
                      <a:pt x="2056" y="75"/>
                    </a:lnTo>
                    <a:lnTo>
                      <a:pt x="2067" y="75"/>
                    </a:lnTo>
                    <a:lnTo>
                      <a:pt x="2080" y="74"/>
                    </a:lnTo>
                    <a:lnTo>
                      <a:pt x="2089" y="72"/>
                    </a:lnTo>
                    <a:lnTo>
                      <a:pt x="2095" y="72"/>
                    </a:lnTo>
                    <a:lnTo>
                      <a:pt x="2107" y="76"/>
                    </a:lnTo>
                    <a:lnTo>
                      <a:pt x="2115" y="82"/>
                    </a:lnTo>
                    <a:lnTo>
                      <a:pt x="2125" y="89"/>
                    </a:lnTo>
                    <a:lnTo>
                      <a:pt x="2137" y="95"/>
                    </a:lnTo>
                    <a:lnTo>
                      <a:pt x="2144" y="100"/>
                    </a:lnTo>
                    <a:lnTo>
                      <a:pt x="2147" y="101"/>
                    </a:lnTo>
                    <a:lnTo>
                      <a:pt x="2158" y="101"/>
                    </a:lnTo>
                    <a:lnTo>
                      <a:pt x="2170" y="100"/>
                    </a:lnTo>
                    <a:lnTo>
                      <a:pt x="2197" y="97"/>
                    </a:lnTo>
                    <a:lnTo>
                      <a:pt x="2223" y="97"/>
                    </a:lnTo>
                    <a:lnTo>
                      <a:pt x="2230" y="100"/>
                    </a:lnTo>
                    <a:lnTo>
                      <a:pt x="2241" y="106"/>
                    </a:lnTo>
                    <a:lnTo>
                      <a:pt x="2255" y="116"/>
                    </a:lnTo>
                    <a:lnTo>
                      <a:pt x="2263" y="121"/>
                    </a:lnTo>
                    <a:lnTo>
                      <a:pt x="2271" y="121"/>
                    </a:lnTo>
                    <a:lnTo>
                      <a:pt x="2281" y="120"/>
                    </a:lnTo>
                    <a:lnTo>
                      <a:pt x="2298" y="117"/>
                    </a:lnTo>
                    <a:lnTo>
                      <a:pt x="2316" y="116"/>
                    </a:lnTo>
                    <a:lnTo>
                      <a:pt x="2337" y="116"/>
                    </a:lnTo>
                    <a:lnTo>
                      <a:pt x="2349" y="117"/>
                    </a:lnTo>
                    <a:lnTo>
                      <a:pt x="2361" y="120"/>
                    </a:lnTo>
                    <a:lnTo>
                      <a:pt x="2368" y="126"/>
                    </a:lnTo>
                    <a:lnTo>
                      <a:pt x="2371" y="131"/>
                    </a:lnTo>
                    <a:lnTo>
                      <a:pt x="2375" y="134"/>
                    </a:lnTo>
                    <a:lnTo>
                      <a:pt x="2378" y="135"/>
                    </a:lnTo>
                    <a:lnTo>
                      <a:pt x="2382" y="135"/>
                    </a:lnTo>
                    <a:lnTo>
                      <a:pt x="2383" y="132"/>
                    </a:lnTo>
                    <a:lnTo>
                      <a:pt x="2386" y="128"/>
                    </a:lnTo>
                    <a:lnTo>
                      <a:pt x="2389" y="121"/>
                    </a:lnTo>
                    <a:lnTo>
                      <a:pt x="2393" y="115"/>
                    </a:lnTo>
                    <a:lnTo>
                      <a:pt x="2397" y="111"/>
                    </a:lnTo>
                    <a:lnTo>
                      <a:pt x="2401" y="111"/>
                    </a:lnTo>
                    <a:lnTo>
                      <a:pt x="2408" y="112"/>
                    </a:lnTo>
                    <a:lnTo>
                      <a:pt x="2416" y="115"/>
                    </a:lnTo>
                    <a:lnTo>
                      <a:pt x="2423" y="119"/>
                    </a:lnTo>
                    <a:lnTo>
                      <a:pt x="2432" y="121"/>
                    </a:lnTo>
                    <a:lnTo>
                      <a:pt x="2461" y="121"/>
                    </a:lnTo>
                    <a:lnTo>
                      <a:pt x="2475" y="120"/>
                    </a:lnTo>
                    <a:lnTo>
                      <a:pt x="2484" y="121"/>
                    </a:lnTo>
                    <a:lnTo>
                      <a:pt x="2493" y="126"/>
                    </a:lnTo>
                    <a:lnTo>
                      <a:pt x="2501" y="131"/>
                    </a:lnTo>
                    <a:lnTo>
                      <a:pt x="2505" y="139"/>
                    </a:lnTo>
                    <a:lnTo>
                      <a:pt x="2499" y="153"/>
                    </a:lnTo>
                    <a:lnTo>
                      <a:pt x="2499" y="161"/>
                    </a:lnTo>
                    <a:lnTo>
                      <a:pt x="2505" y="178"/>
                    </a:lnTo>
                    <a:lnTo>
                      <a:pt x="2505" y="184"/>
                    </a:lnTo>
                    <a:lnTo>
                      <a:pt x="2504" y="189"/>
                    </a:lnTo>
                    <a:lnTo>
                      <a:pt x="2498" y="194"/>
                    </a:lnTo>
                    <a:lnTo>
                      <a:pt x="2495" y="195"/>
                    </a:lnTo>
                    <a:lnTo>
                      <a:pt x="2491" y="197"/>
                    </a:lnTo>
                    <a:lnTo>
                      <a:pt x="2489" y="198"/>
                    </a:lnTo>
                    <a:lnTo>
                      <a:pt x="2484" y="198"/>
                    </a:lnTo>
                    <a:lnTo>
                      <a:pt x="2482" y="201"/>
                    </a:lnTo>
                    <a:lnTo>
                      <a:pt x="2484" y="205"/>
                    </a:lnTo>
                    <a:lnTo>
                      <a:pt x="2489" y="212"/>
                    </a:lnTo>
                    <a:lnTo>
                      <a:pt x="2495" y="217"/>
                    </a:lnTo>
                    <a:lnTo>
                      <a:pt x="2501" y="223"/>
                    </a:lnTo>
                    <a:lnTo>
                      <a:pt x="2504" y="228"/>
                    </a:lnTo>
                    <a:lnTo>
                      <a:pt x="2502" y="231"/>
                    </a:lnTo>
                    <a:lnTo>
                      <a:pt x="2501" y="232"/>
                    </a:lnTo>
                    <a:lnTo>
                      <a:pt x="2491" y="232"/>
                    </a:lnTo>
                    <a:lnTo>
                      <a:pt x="2489" y="231"/>
                    </a:lnTo>
                    <a:lnTo>
                      <a:pt x="2482" y="230"/>
                    </a:lnTo>
                    <a:lnTo>
                      <a:pt x="2469" y="231"/>
                    </a:lnTo>
                    <a:lnTo>
                      <a:pt x="2456" y="235"/>
                    </a:lnTo>
                    <a:lnTo>
                      <a:pt x="2438" y="239"/>
                    </a:lnTo>
                    <a:lnTo>
                      <a:pt x="2424" y="245"/>
                    </a:lnTo>
                    <a:lnTo>
                      <a:pt x="2412" y="252"/>
                    </a:lnTo>
                    <a:lnTo>
                      <a:pt x="2402" y="257"/>
                    </a:lnTo>
                    <a:lnTo>
                      <a:pt x="2390" y="261"/>
                    </a:lnTo>
                    <a:lnTo>
                      <a:pt x="2376" y="264"/>
                    </a:lnTo>
                    <a:lnTo>
                      <a:pt x="2353" y="264"/>
                    </a:lnTo>
                    <a:lnTo>
                      <a:pt x="2345" y="263"/>
                    </a:lnTo>
                    <a:lnTo>
                      <a:pt x="2330" y="263"/>
                    </a:lnTo>
                    <a:lnTo>
                      <a:pt x="2313" y="264"/>
                    </a:lnTo>
                    <a:lnTo>
                      <a:pt x="2304" y="267"/>
                    </a:lnTo>
                    <a:lnTo>
                      <a:pt x="2298" y="272"/>
                    </a:lnTo>
                    <a:lnTo>
                      <a:pt x="2292" y="286"/>
                    </a:lnTo>
                    <a:lnTo>
                      <a:pt x="2290" y="290"/>
                    </a:lnTo>
                    <a:lnTo>
                      <a:pt x="2290" y="295"/>
                    </a:lnTo>
                    <a:lnTo>
                      <a:pt x="2292" y="297"/>
                    </a:lnTo>
                    <a:lnTo>
                      <a:pt x="2292" y="300"/>
                    </a:lnTo>
                    <a:lnTo>
                      <a:pt x="2293" y="301"/>
                    </a:lnTo>
                    <a:lnTo>
                      <a:pt x="2293" y="304"/>
                    </a:lnTo>
                    <a:lnTo>
                      <a:pt x="2292" y="306"/>
                    </a:lnTo>
                    <a:lnTo>
                      <a:pt x="2286" y="322"/>
                    </a:lnTo>
                    <a:lnTo>
                      <a:pt x="2283" y="337"/>
                    </a:lnTo>
                    <a:lnTo>
                      <a:pt x="2281" y="342"/>
                    </a:lnTo>
                    <a:lnTo>
                      <a:pt x="2272" y="345"/>
                    </a:lnTo>
                    <a:lnTo>
                      <a:pt x="2264" y="349"/>
                    </a:lnTo>
                    <a:lnTo>
                      <a:pt x="2257" y="354"/>
                    </a:lnTo>
                    <a:lnTo>
                      <a:pt x="2249" y="365"/>
                    </a:lnTo>
                    <a:lnTo>
                      <a:pt x="2237" y="380"/>
                    </a:lnTo>
                    <a:lnTo>
                      <a:pt x="2212" y="405"/>
                    </a:lnTo>
                    <a:lnTo>
                      <a:pt x="2203" y="413"/>
                    </a:lnTo>
                    <a:lnTo>
                      <a:pt x="2196" y="423"/>
                    </a:lnTo>
                    <a:lnTo>
                      <a:pt x="2192" y="428"/>
                    </a:lnTo>
                    <a:lnTo>
                      <a:pt x="2190" y="431"/>
                    </a:lnTo>
                    <a:lnTo>
                      <a:pt x="2192" y="427"/>
                    </a:lnTo>
                    <a:lnTo>
                      <a:pt x="2193" y="419"/>
                    </a:lnTo>
                    <a:lnTo>
                      <a:pt x="2197" y="406"/>
                    </a:lnTo>
                    <a:lnTo>
                      <a:pt x="2203" y="394"/>
                    </a:lnTo>
                    <a:lnTo>
                      <a:pt x="2205" y="385"/>
                    </a:lnTo>
                    <a:lnTo>
                      <a:pt x="2203" y="374"/>
                    </a:lnTo>
                    <a:lnTo>
                      <a:pt x="2195" y="352"/>
                    </a:lnTo>
                    <a:lnTo>
                      <a:pt x="2192" y="341"/>
                    </a:lnTo>
                    <a:lnTo>
                      <a:pt x="2192" y="330"/>
                    </a:lnTo>
                    <a:lnTo>
                      <a:pt x="2196" y="322"/>
                    </a:lnTo>
                    <a:lnTo>
                      <a:pt x="2201" y="313"/>
                    </a:lnTo>
                    <a:lnTo>
                      <a:pt x="2208" y="304"/>
                    </a:lnTo>
                    <a:lnTo>
                      <a:pt x="2219" y="294"/>
                    </a:lnTo>
                    <a:lnTo>
                      <a:pt x="2233" y="287"/>
                    </a:lnTo>
                    <a:lnTo>
                      <a:pt x="2245" y="280"/>
                    </a:lnTo>
                    <a:lnTo>
                      <a:pt x="2256" y="275"/>
                    </a:lnTo>
                    <a:lnTo>
                      <a:pt x="2262" y="271"/>
                    </a:lnTo>
                    <a:lnTo>
                      <a:pt x="2271" y="264"/>
                    </a:lnTo>
                    <a:lnTo>
                      <a:pt x="2282" y="256"/>
                    </a:lnTo>
                    <a:lnTo>
                      <a:pt x="2301" y="239"/>
                    </a:lnTo>
                    <a:lnTo>
                      <a:pt x="2308" y="234"/>
                    </a:lnTo>
                    <a:lnTo>
                      <a:pt x="2311" y="232"/>
                    </a:lnTo>
                    <a:lnTo>
                      <a:pt x="2309" y="232"/>
                    </a:lnTo>
                    <a:lnTo>
                      <a:pt x="2308" y="234"/>
                    </a:lnTo>
                    <a:lnTo>
                      <a:pt x="2305" y="235"/>
                    </a:lnTo>
                    <a:lnTo>
                      <a:pt x="2301" y="238"/>
                    </a:lnTo>
                    <a:lnTo>
                      <a:pt x="2296" y="241"/>
                    </a:lnTo>
                    <a:lnTo>
                      <a:pt x="2292" y="243"/>
                    </a:lnTo>
                    <a:lnTo>
                      <a:pt x="2281" y="250"/>
                    </a:lnTo>
                    <a:lnTo>
                      <a:pt x="2268" y="256"/>
                    </a:lnTo>
                    <a:lnTo>
                      <a:pt x="2259" y="258"/>
                    </a:lnTo>
                    <a:lnTo>
                      <a:pt x="2256" y="258"/>
                    </a:lnTo>
                    <a:lnTo>
                      <a:pt x="2255" y="256"/>
                    </a:lnTo>
                    <a:lnTo>
                      <a:pt x="2253" y="254"/>
                    </a:lnTo>
                    <a:lnTo>
                      <a:pt x="2252" y="250"/>
                    </a:lnTo>
                    <a:lnTo>
                      <a:pt x="2252" y="238"/>
                    </a:lnTo>
                    <a:lnTo>
                      <a:pt x="2249" y="234"/>
                    </a:lnTo>
                    <a:lnTo>
                      <a:pt x="2244" y="234"/>
                    </a:lnTo>
                    <a:lnTo>
                      <a:pt x="2236" y="235"/>
                    </a:lnTo>
                    <a:lnTo>
                      <a:pt x="2229" y="241"/>
                    </a:lnTo>
                    <a:lnTo>
                      <a:pt x="2214" y="256"/>
                    </a:lnTo>
                    <a:lnTo>
                      <a:pt x="2201" y="264"/>
                    </a:lnTo>
                    <a:lnTo>
                      <a:pt x="2186" y="275"/>
                    </a:lnTo>
                    <a:lnTo>
                      <a:pt x="2182" y="279"/>
                    </a:lnTo>
                    <a:lnTo>
                      <a:pt x="2178" y="282"/>
                    </a:lnTo>
                    <a:lnTo>
                      <a:pt x="2177" y="285"/>
                    </a:lnTo>
                    <a:lnTo>
                      <a:pt x="2174" y="287"/>
                    </a:lnTo>
                    <a:lnTo>
                      <a:pt x="2170" y="287"/>
                    </a:lnTo>
                    <a:lnTo>
                      <a:pt x="2169" y="289"/>
                    </a:lnTo>
                    <a:lnTo>
                      <a:pt x="2158" y="289"/>
                    </a:lnTo>
                    <a:lnTo>
                      <a:pt x="2148" y="285"/>
                    </a:lnTo>
                    <a:lnTo>
                      <a:pt x="2140" y="280"/>
                    </a:lnTo>
                    <a:lnTo>
                      <a:pt x="2133" y="275"/>
                    </a:lnTo>
                    <a:lnTo>
                      <a:pt x="2126" y="274"/>
                    </a:lnTo>
                    <a:lnTo>
                      <a:pt x="2119" y="276"/>
                    </a:lnTo>
                    <a:lnTo>
                      <a:pt x="2108" y="279"/>
                    </a:lnTo>
                    <a:lnTo>
                      <a:pt x="2093" y="282"/>
                    </a:lnTo>
                    <a:lnTo>
                      <a:pt x="2076" y="282"/>
                    </a:lnTo>
                    <a:lnTo>
                      <a:pt x="2058" y="280"/>
                    </a:lnTo>
                    <a:lnTo>
                      <a:pt x="2033" y="280"/>
                    </a:lnTo>
                    <a:lnTo>
                      <a:pt x="2026" y="283"/>
                    </a:lnTo>
                    <a:lnTo>
                      <a:pt x="2009" y="301"/>
                    </a:lnTo>
                    <a:lnTo>
                      <a:pt x="1998" y="311"/>
                    </a:lnTo>
                    <a:lnTo>
                      <a:pt x="1988" y="320"/>
                    </a:lnTo>
                    <a:lnTo>
                      <a:pt x="1979" y="326"/>
                    </a:lnTo>
                    <a:lnTo>
                      <a:pt x="1969" y="330"/>
                    </a:lnTo>
                    <a:lnTo>
                      <a:pt x="1959" y="335"/>
                    </a:lnTo>
                    <a:lnTo>
                      <a:pt x="1951" y="341"/>
                    </a:lnTo>
                    <a:lnTo>
                      <a:pt x="1947" y="346"/>
                    </a:lnTo>
                    <a:lnTo>
                      <a:pt x="1947" y="352"/>
                    </a:lnTo>
                    <a:lnTo>
                      <a:pt x="1948" y="354"/>
                    </a:lnTo>
                    <a:lnTo>
                      <a:pt x="1954" y="354"/>
                    </a:lnTo>
                    <a:lnTo>
                      <a:pt x="1961" y="348"/>
                    </a:lnTo>
                    <a:lnTo>
                      <a:pt x="1963" y="346"/>
                    </a:lnTo>
                    <a:lnTo>
                      <a:pt x="1966" y="343"/>
                    </a:lnTo>
                    <a:lnTo>
                      <a:pt x="1969" y="343"/>
                    </a:lnTo>
                    <a:lnTo>
                      <a:pt x="1969" y="353"/>
                    </a:lnTo>
                    <a:lnTo>
                      <a:pt x="1968" y="356"/>
                    </a:lnTo>
                    <a:lnTo>
                      <a:pt x="1969" y="359"/>
                    </a:lnTo>
                    <a:lnTo>
                      <a:pt x="1969" y="361"/>
                    </a:lnTo>
                    <a:lnTo>
                      <a:pt x="1970" y="363"/>
                    </a:lnTo>
                    <a:lnTo>
                      <a:pt x="1973" y="363"/>
                    </a:lnTo>
                    <a:lnTo>
                      <a:pt x="1981" y="361"/>
                    </a:lnTo>
                    <a:lnTo>
                      <a:pt x="1989" y="357"/>
                    </a:lnTo>
                    <a:lnTo>
                      <a:pt x="1998" y="354"/>
                    </a:lnTo>
                    <a:lnTo>
                      <a:pt x="2002" y="354"/>
                    </a:lnTo>
                    <a:lnTo>
                      <a:pt x="2007" y="356"/>
                    </a:lnTo>
                    <a:lnTo>
                      <a:pt x="2011" y="360"/>
                    </a:lnTo>
                    <a:lnTo>
                      <a:pt x="2017" y="371"/>
                    </a:lnTo>
                    <a:lnTo>
                      <a:pt x="2017" y="368"/>
                    </a:lnTo>
                    <a:lnTo>
                      <a:pt x="2018" y="365"/>
                    </a:lnTo>
                    <a:lnTo>
                      <a:pt x="2020" y="364"/>
                    </a:lnTo>
                    <a:lnTo>
                      <a:pt x="2022" y="364"/>
                    </a:lnTo>
                    <a:lnTo>
                      <a:pt x="2025" y="363"/>
                    </a:lnTo>
                    <a:lnTo>
                      <a:pt x="2040" y="363"/>
                    </a:lnTo>
                    <a:lnTo>
                      <a:pt x="2041" y="364"/>
                    </a:lnTo>
                    <a:lnTo>
                      <a:pt x="2041" y="365"/>
                    </a:lnTo>
                    <a:lnTo>
                      <a:pt x="2043" y="368"/>
                    </a:lnTo>
                    <a:lnTo>
                      <a:pt x="2043" y="369"/>
                    </a:lnTo>
                    <a:lnTo>
                      <a:pt x="2046" y="372"/>
                    </a:lnTo>
                    <a:lnTo>
                      <a:pt x="2046" y="376"/>
                    </a:lnTo>
                    <a:lnTo>
                      <a:pt x="2043" y="382"/>
                    </a:lnTo>
                    <a:lnTo>
                      <a:pt x="2040" y="383"/>
                    </a:lnTo>
                    <a:lnTo>
                      <a:pt x="2037" y="386"/>
                    </a:lnTo>
                    <a:lnTo>
                      <a:pt x="2037" y="389"/>
                    </a:lnTo>
                    <a:lnTo>
                      <a:pt x="2040" y="390"/>
                    </a:lnTo>
                    <a:lnTo>
                      <a:pt x="2041" y="393"/>
                    </a:lnTo>
                    <a:lnTo>
                      <a:pt x="2044" y="397"/>
                    </a:lnTo>
                    <a:lnTo>
                      <a:pt x="2047" y="400"/>
                    </a:lnTo>
                    <a:lnTo>
                      <a:pt x="2051" y="409"/>
                    </a:lnTo>
                    <a:lnTo>
                      <a:pt x="2054" y="419"/>
                    </a:lnTo>
                    <a:lnTo>
                      <a:pt x="2054" y="428"/>
                    </a:lnTo>
                    <a:lnTo>
                      <a:pt x="2052" y="432"/>
                    </a:lnTo>
                    <a:lnTo>
                      <a:pt x="2050" y="434"/>
                    </a:lnTo>
                    <a:lnTo>
                      <a:pt x="2047" y="437"/>
                    </a:lnTo>
                    <a:lnTo>
                      <a:pt x="2043" y="439"/>
                    </a:lnTo>
                    <a:lnTo>
                      <a:pt x="2041" y="443"/>
                    </a:lnTo>
                    <a:lnTo>
                      <a:pt x="2040" y="446"/>
                    </a:lnTo>
                    <a:lnTo>
                      <a:pt x="2041" y="452"/>
                    </a:lnTo>
                    <a:lnTo>
                      <a:pt x="2044" y="468"/>
                    </a:lnTo>
                    <a:lnTo>
                      <a:pt x="2044" y="475"/>
                    </a:lnTo>
                    <a:lnTo>
                      <a:pt x="2043" y="479"/>
                    </a:lnTo>
                    <a:lnTo>
                      <a:pt x="2037" y="479"/>
                    </a:lnTo>
                    <a:lnTo>
                      <a:pt x="2035" y="478"/>
                    </a:lnTo>
                    <a:lnTo>
                      <a:pt x="2032" y="475"/>
                    </a:lnTo>
                    <a:lnTo>
                      <a:pt x="2029" y="474"/>
                    </a:lnTo>
                    <a:lnTo>
                      <a:pt x="2028" y="471"/>
                    </a:lnTo>
                    <a:lnTo>
                      <a:pt x="2026" y="469"/>
                    </a:lnTo>
                    <a:lnTo>
                      <a:pt x="2025" y="463"/>
                    </a:lnTo>
                    <a:lnTo>
                      <a:pt x="2024" y="449"/>
                    </a:lnTo>
                    <a:lnTo>
                      <a:pt x="2024" y="408"/>
                    </a:lnTo>
                    <a:lnTo>
                      <a:pt x="2022" y="394"/>
                    </a:lnTo>
                    <a:lnTo>
                      <a:pt x="2018" y="378"/>
                    </a:lnTo>
                    <a:lnTo>
                      <a:pt x="2017" y="391"/>
                    </a:lnTo>
                    <a:lnTo>
                      <a:pt x="2013" y="404"/>
                    </a:lnTo>
                    <a:lnTo>
                      <a:pt x="2009" y="420"/>
                    </a:lnTo>
                    <a:lnTo>
                      <a:pt x="2003" y="438"/>
                    </a:lnTo>
                    <a:lnTo>
                      <a:pt x="1995" y="454"/>
                    </a:lnTo>
                    <a:lnTo>
                      <a:pt x="1981" y="471"/>
                    </a:lnTo>
                    <a:lnTo>
                      <a:pt x="1958" y="494"/>
                    </a:lnTo>
                    <a:lnTo>
                      <a:pt x="1946" y="505"/>
                    </a:lnTo>
                    <a:lnTo>
                      <a:pt x="1936" y="516"/>
                    </a:lnTo>
                    <a:lnTo>
                      <a:pt x="1931" y="523"/>
                    </a:lnTo>
                    <a:lnTo>
                      <a:pt x="1924" y="526"/>
                    </a:lnTo>
                    <a:lnTo>
                      <a:pt x="1916" y="526"/>
                    </a:lnTo>
                    <a:lnTo>
                      <a:pt x="1907" y="523"/>
                    </a:lnTo>
                    <a:lnTo>
                      <a:pt x="1902" y="519"/>
                    </a:lnTo>
                    <a:lnTo>
                      <a:pt x="1901" y="517"/>
                    </a:lnTo>
                    <a:lnTo>
                      <a:pt x="1899" y="519"/>
                    </a:lnTo>
                    <a:lnTo>
                      <a:pt x="1896" y="520"/>
                    </a:lnTo>
                    <a:lnTo>
                      <a:pt x="1884" y="533"/>
                    </a:lnTo>
                    <a:lnTo>
                      <a:pt x="1881" y="534"/>
                    </a:lnTo>
                    <a:lnTo>
                      <a:pt x="1875" y="539"/>
                    </a:lnTo>
                    <a:lnTo>
                      <a:pt x="1869" y="546"/>
                    </a:lnTo>
                    <a:lnTo>
                      <a:pt x="1866" y="556"/>
                    </a:lnTo>
                    <a:lnTo>
                      <a:pt x="1864" y="561"/>
                    </a:lnTo>
                    <a:lnTo>
                      <a:pt x="1858" y="564"/>
                    </a:lnTo>
                    <a:lnTo>
                      <a:pt x="1854" y="565"/>
                    </a:lnTo>
                    <a:lnTo>
                      <a:pt x="1849" y="568"/>
                    </a:lnTo>
                    <a:lnTo>
                      <a:pt x="1847" y="571"/>
                    </a:lnTo>
                    <a:lnTo>
                      <a:pt x="1846" y="572"/>
                    </a:lnTo>
                    <a:lnTo>
                      <a:pt x="1847" y="579"/>
                    </a:lnTo>
                    <a:lnTo>
                      <a:pt x="1853" y="589"/>
                    </a:lnTo>
                    <a:lnTo>
                      <a:pt x="1864" y="605"/>
                    </a:lnTo>
                    <a:lnTo>
                      <a:pt x="1865" y="613"/>
                    </a:lnTo>
                    <a:lnTo>
                      <a:pt x="1865" y="623"/>
                    </a:lnTo>
                    <a:lnTo>
                      <a:pt x="1862" y="634"/>
                    </a:lnTo>
                    <a:lnTo>
                      <a:pt x="1858" y="642"/>
                    </a:lnTo>
                    <a:lnTo>
                      <a:pt x="1853" y="649"/>
                    </a:lnTo>
                    <a:lnTo>
                      <a:pt x="1846" y="653"/>
                    </a:lnTo>
                    <a:lnTo>
                      <a:pt x="1840" y="657"/>
                    </a:lnTo>
                    <a:lnTo>
                      <a:pt x="1834" y="657"/>
                    </a:lnTo>
                    <a:lnTo>
                      <a:pt x="1825" y="653"/>
                    </a:lnTo>
                    <a:lnTo>
                      <a:pt x="1820" y="648"/>
                    </a:lnTo>
                    <a:lnTo>
                      <a:pt x="1821" y="641"/>
                    </a:lnTo>
                    <a:lnTo>
                      <a:pt x="1825" y="634"/>
                    </a:lnTo>
                    <a:lnTo>
                      <a:pt x="1829" y="626"/>
                    </a:lnTo>
                    <a:lnTo>
                      <a:pt x="1831" y="616"/>
                    </a:lnTo>
                    <a:lnTo>
                      <a:pt x="1828" y="609"/>
                    </a:lnTo>
                    <a:lnTo>
                      <a:pt x="1824" y="604"/>
                    </a:lnTo>
                    <a:lnTo>
                      <a:pt x="1821" y="600"/>
                    </a:lnTo>
                    <a:lnTo>
                      <a:pt x="1819" y="600"/>
                    </a:lnTo>
                    <a:lnTo>
                      <a:pt x="1816" y="602"/>
                    </a:lnTo>
                    <a:lnTo>
                      <a:pt x="1813" y="604"/>
                    </a:lnTo>
                    <a:lnTo>
                      <a:pt x="1809" y="608"/>
                    </a:lnTo>
                    <a:lnTo>
                      <a:pt x="1806" y="609"/>
                    </a:lnTo>
                    <a:lnTo>
                      <a:pt x="1805" y="609"/>
                    </a:lnTo>
                    <a:lnTo>
                      <a:pt x="1803" y="608"/>
                    </a:lnTo>
                    <a:lnTo>
                      <a:pt x="1803" y="598"/>
                    </a:lnTo>
                    <a:lnTo>
                      <a:pt x="1806" y="590"/>
                    </a:lnTo>
                    <a:lnTo>
                      <a:pt x="1808" y="583"/>
                    </a:lnTo>
                    <a:lnTo>
                      <a:pt x="1806" y="575"/>
                    </a:lnTo>
                    <a:lnTo>
                      <a:pt x="1803" y="568"/>
                    </a:lnTo>
                    <a:lnTo>
                      <a:pt x="1801" y="564"/>
                    </a:lnTo>
                    <a:lnTo>
                      <a:pt x="1797" y="565"/>
                    </a:lnTo>
                    <a:lnTo>
                      <a:pt x="1790" y="570"/>
                    </a:lnTo>
                    <a:lnTo>
                      <a:pt x="1782" y="576"/>
                    </a:lnTo>
                    <a:lnTo>
                      <a:pt x="1775" y="580"/>
                    </a:lnTo>
                    <a:lnTo>
                      <a:pt x="1768" y="582"/>
                    </a:lnTo>
                    <a:lnTo>
                      <a:pt x="1765" y="579"/>
                    </a:lnTo>
                    <a:lnTo>
                      <a:pt x="1764" y="572"/>
                    </a:lnTo>
                    <a:lnTo>
                      <a:pt x="1765" y="565"/>
                    </a:lnTo>
                    <a:lnTo>
                      <a:pt x="1768" y="557"/>
                    </a:lnTo>
                    <a:lnTo>
                      <a:pt x="1771" y="552"/>
                    </a:lnTo>
                    <a:lnTo>
                      <a:pt x="1771" y="549"/>
                    </a:lnTo>
                    <a:lnTo>
                      <a:pt x="1768" y="549"/>
                    </a:lnTo>
                    <a:lnTo>
                      <a:pt x="1765" y="550"/>
                    </a:lnTo>
                    <a:lnTo>
                      <a:pt x="1762" y="553"/>
                    </a:lnTo>
                    <a:lnTo>
                      <a:pt x="1760" y="554"/>
                    </a:lnTo>
                    <a:lnTo>
                      <a:pt x="1757" y="557"/>
                    </a:lnTo>
                    <a:lnTo>
                      <a:pt x="1750" y="563"/>
                    </a:lnTo>
                    <a:lnTo>
                      <a:pt x="1743" y="570"/>
                    </a:lnTo>
                    <a:lnTo>
                      <a:pt x="1736" y="575"/>
                    </a:lnTo>
                    <a:lnTo>
                      <a:pt x="1731" y="576"/>
                    </a:lnTo>
                    <a:lnTo>
                      <a:pt x="1728" y="576"/>
                    </a:lnTo>
                    <a:lnTo>
                      <a:pt x="1727" y="578"/>
                    </a:lnTo>
                    <a:lnTo>
                      <a:pt x="1724" y="579"/>
                    </a:lnTo>
                    <a:lnTo>
                      <a:pt x="1721" y="582"/>
                    </a:lnTo>
                    <a:lnTo>
                      <a:pt x="1720" y="585"/>
                    </a:lnTo>
                    <a:lnTo>
                      <a:pt x="1720" y="587"/>
                    </a:lnTo>
                    <a:lnTo>
                      <a:pt x="1721" y="591"/>
                    </a:lnTo>
                    <a:lnTo>
                      <a:pt x="1738" y="608"/>
                    </a:lnTo>
                    <a:lnTo>
                      <a:pt x="1741" y="609"/>
                    </a:lnTo>
                    <a:lnTo>
                      <a:pt x="1749" y="609"/>
                    </a:lnTo>
                    <a:lnTo>
                      <a:pt x="1757" y="607"/>
                    </a:lnTo>
                    <a:lnTo>
                      <a:pt x="1765" y="605"/>
                    </a:lnTo>
                    <a:lnTo>
                      <a:pt x="1768" y="605"/>
                    </a:lnTo>
                    <a:lnTo>
                      <a:pt x="1771" y="607"/>
                    </a:lnTo>
                    <a:lnTo>
                      <a:pt x="1773" y="609"/>
                    </a:lnTo>
                    <a:lnTo>
                      <a:pt x="1775" y="612"/>
                    </a:lnTo>
                    <a:lnTo>
                      <a:pt x="1775" y="622"/>
                    </a:lnTo>
                    <a:lnTo>
                      <a:pt x="1771" y="626"/>
                    </a:lnTo>
                    <a:lnTo>
                      <a:pt x="1762" y="631"/>
                    </a:lnTo>
                    <a:lnTo>
                      <a:pt x="1754" y="635"/>
                    </a:lnTo>
                    <a:lnTo>
                      <a:pt x="1747" y="638"/>
                    </a:lnTo>
                    <a:lnTo>
                      <a:pt x="1742" y="642"/>
                    </a:lnTo>
                    <a:lnTo>
                      <a:pt x="1742" y="646"/>
                    </a:lnTo>
                    <a:lnTo>
                      <a:pt x="1747" y="654"/>
                    </a:lnTo>
                    <a:lnTo>
                      <a:pt x="1757" y="667"/>
                    </a:lnTo>
                    <a:lnTo>
                      <a:pt x="1765" y="683"/>
                    </a:lnTo>
                    <a:lnTo>
                      <a:pt x="1771" y="701"/>
                    </a:lnTo>
                    <a:lnTo>
                      <a:pt x="1772" y="719"/>
                    </a:lnTo>
                    <a:lnTo>
                      <a:pt x="1773" y="734"/>
                    </a:lnTo>
                    <a:lnTo>
                      <a:pt x="1772" y="742"/>
                    </a:lnTo>
                    <a:lnTo>
                      <a:pt x="1765" y="752"/>
                    </a:lnTo>
                    <a:lnTo>
                      <a:pt x="1757" y="761"/>
                    </a:lnTo>
                    <a:lnTo>
                      <a:pt x="1747" y="772"/>
                    </a:lnTo>
                    <a:lnTo>
                      <a:pt x="1739" y="781"/>
                    </a:lnTo>
                    <a:lnTo>
                      <a:pt x="1732" y="786"/>
                    </a:lnTo>
                    <a:lnTo>
                      <a:pt x="1726" y="796"/>
                    </a:lnTo>
                    <a:lnTo>
                      <a:pt x="1717" y="807"/>
                    </a:lnTo>
                    <a:lnTo>
                      <a:pt x="1708" y="818"/>
                    </a:lnTo>
                    <a:lnTo>
                      <a:pt x="1697" y="827"/>
                    </a:lnTo>
                    <a:lnTo>
                      <a:pt x="1686" y="833"/>
                    </a:lnTo>
                    <a:lnTo>
                      <a:pt x="1672" y="838"/>
                    </a:lnTo>
                    <a:lnTo>
                      <a:pt x="1659" y="841"/>
                    </a:lnTo>
                    <a:lnTo>
                      <a:pt x="1648" y="844"/>
                    </a:lnTo>
                    <a:lnTo>
                      <a:pt x="1641" y="842"/>
                    </a:lnTo>
                    <a:lnTo>
                      <a:pt x="1638" y="841"/>
                    </a:lnTo>
                    <a:lnTo>
                      <a:pt x="1633" y="844"/>
                    </a:lnTo>
                    <a:lnTo>
                      <a:pt x="1628" y="846"/>
                    </a:lnTo>
                    <a:lnTo>
                      <a:pt x="1626" y="849"/>
                    </a:lnTo>
                    <a:lnTo>
                      <a:pt x="1623" y="853"/>
                    </a:lnTo>
                    <a:lnTo>
                      <a:pt x="1622" y="857"/>
                    </a:lnTo>
                    <a:lnTo>
                      <a:pt x="1622" y="863"/>
                    </a:lnTo>
                    <a:lnTo>
                      <a:pt x="1623" y="868"/>
                    </a:lnTo>
                    <a:lnTo>
                      <a:pt x="1626" y="874"/>
                    </a:lnTo>
                    <a:lnTo>
                      <a:pt x="1630" y="878"/>
                    </a:lnTo>
                    <a:lnTo>
                      <a:pt x="1630" y="879"/>
                    </a:lnTo>
                    <a:lnTo>
                      <a:pt x="1628" y="885"/>
                    </a:lnTo>
                    <a:lnTo>
                      <a:pt x="1624" y="892"/>
                    </a:lnTo>
                    <a:lnTo>
                      <a:pt x="1619" y="898"/>
                    </a:lnTo>
                    <a:lnTo>
                      <a:pt x="1615" y="905"/>
                    </a:lnTo>
                    <a:lnTo>
                      <a:pt x="1613" y="907"/>
                    </a:lnTo>
                    <a:lnTo>
                      <a:pt x="1608" y="907"/>
                    </a:lnTo>
                    <a:lnTo>
                      <a:pt x="1602" y="904"/>
                    </a:lnTo>
                    <a:lnTo>
                      <a:pt x="1601" y="901"/>
                    </a:lnTo>
                    <a:lnTo>
                      <a:pt x="1598" y="897"/>
                    </a:lnTo>
                    <a:lnTo>
                      <a:pt x="1598" y="886"/>
                    </a:lnTo>
                    <a:lnTo>
                      <a:pt x="1601" y="874"/>
                    </a:lnTo>
                    <a:lnTo>
                      <a:pt x="1605" y="864"/>
                    </a:lnTo>
                    <a:lnTo>
                      <a:pt x="1608" y="857"/>
                    </a:lnTo>
                    <a:lnTo>
                      <a:pt x="1609" y="850"/>
                    </a:lnTo>
                    <a:lnTo>
                      <a:pt x="1608" y="846"/>
                    </a:lnTo>
                    <a:lnTo>
                      <a:pt x="1607" y="844"/>
                    </a:lnTo>
                    <a:lnTo>
                      <a:pt x="1604" y="841"/>
                    </a:lnTo>
                    <a:lnTo>
                      <a:pt x="1601" y="839"/>
                    </a:lnTo>
                    <a:lnTo>
                      <a:pt x="1598" y="839"/>
                    </a:lnTo>
                    <a:lnTo>
                      <a:pt x="1596" y="841"/>
                    </a:lnTo>
                    <a:lnTo>
                      <a:pt x="1587" y="849"/>
                    </a:lnTo>
                    <a:lnTo>
                      <a:pt x="1581" y="857"/>
                    </a:lnTo>
                    <a:lnTo>
                      <a:pt x="1566" y="872"/>
                    </a:lnTo>
                    <a:lnTo>
                      <a:pt x="1570" y="881"/>
                    </a:lnTo>
                    <a:lnTo>
                      <a:pt x="1572" y="890"/>
                    </a:lnTo>
                    <a:lnTo>
                      <a:pt x="1578" y="898"/>
                    </a:lnTo>
                    <a:lnTo>
                      <a:pt x="1583" y="905"/>
                    </a:lnTo>
                    <a:lnTo>
                      <a:pt x="1592" y="915"/>
                    </a:lnTo>
                    <a:lnTo>
                      <a:pt x="1601" y="929"/>
                    </a:lnTo>
                    <a:lnTo>
                      <a:pt x="1612" y="945"/>
                    </a:lnTo>
                    <a:lnTo>
                      <a:pt x="1618" y="959"/>
                    </a:lnTo>
                    <a:lnTo>
                      <a:pt x="1618" y="972"/>
                    </a:lnTo>
                    <a:lnTo>
                      <a:pt x="1615" y="985"/>
                    </a:lnTo>
                    <a:lnTo>
                      <a:pt x="1612" y="996"/>
                    </a:lnTo>
                    <a:lnTo>
                      <a:pt x="1608" y="1004"/>
                    </a:lnTo>
                    <a:lnTo>
                      <a:pt x="1602" y="1008"/>
                    </a:lnTo>
                    <a:lnTo>
                      <a:pt x="1596" y="1011"/>
                    </a:lnTo>
                    <a:lnTo>
                      <a:pt x="1589" y="1012"/>
                    </a:lnTo>
                    <a:lnTo>
                      <a:pt x="1583" y="1015"/>
                    </a:lnTo>
                    <a:lnTo>
                      <a:pt x="1578" y="1020"/>
                    </a:lnTo>
                    <a:lnTo>
                      <a:pt x="1572" y="1031"/>
                    </a:lnTo>
                    <a:lnTo>
                      <a:pt x="1564" y="1050"/>
                    </a:lnTo>
                    <a:lnTo>
                      <a:pt x="1560" y="1059"/>
                    </a:lnTo>
                    <a:lnTo>
                      <a:pt x="1556" y="1064"/>
                    </a:lnTo>
                    <a:lnTo>
                      <a:pt x="1555" y="1064"/>
                    </a:lnTo>
                    <a:lnTo>
                      <a:pt x="1552" y="1059"/>
                    </a:lnTo>
                    <a:lnTo>
                      <a:pt x="1549" y="1048"/>
                    </a:lnTo>
                    <a:lnTo>
                      <a:pt x="1545" y="1037"/>
                    </a:lnTo>
                    <a:lnTo>
                      <a:pt x="1542" y="1026"/>
                    </a:lnTo>
                    <a:lnTo>
                      <a:pt x="1540" y="1018"/>
                    </a:lnTo>
                    <a:lnTo>
                      <a:pt x="1534" y="1007"/>
                    </a:lnTo>
                    <a:lnTo>
                      <a:pt x="1529" y="997"/>
                    </a:lnTo>
                    <a:lnTo>
                      <a:pt x="1523" y="989"/>
                    </a:lnTo>
                    <a:lnTo>
                      <a:pt x="1507" y="972"/>
                    </a:lnTo>
                    <a:lnTo>
                      <a:pt x="1503" y="970"/>
                    </a:lnTo>
                    <a:lnTo>
                      <a:pt x="1500" y="968"/>
                    </a:lnTo>
                    <a:lnTo>
                      <a:pt x="1499" y="968"/>
                    </a:lnTo>
                    <a:lnTo>
                      <a:pt x="1496" y="971"/>
                    </a:lnTo>
                    <a:lnTo>
                      <a:pt x="1496" y="975"/>
                    </a:lnTo>
                    <a:lnTo>
                      <a:pt x="1494" y="985"/>
                    </a:lnTo>
                    <a:lnTo>
                      <a:pt x="1492" y="997"/>
                    </a:lnTo>
                    <a:lnTo>
                      <a:pt x="1489" y="1008"/>
                    </a:lnTo>
                    <a:lnTo>
                      <a:pt x="1488" y="1016"/>
                    </a:lnTo>
                    <a:lnTo>
                      <a:pt x="1486" y="1016"/>
                    </a:lnTo>
                    <a:lnTo>
                      <a:pt x="1482" y="1012"/>
                    </a:lnTo>
                    <a:lnTo>
                      <a:pt x="1478" y="1005"/>
                    </a:lnTo>
                    <a:lnTo>
                      <a:pt x="1473" y="997"/>
                    </a:lnTo>
                    <a:lnTo>
                      <a:pt x="1468" y="987"/>
                    </a:lnTo>
                    <a:lnTo>
                      <a:pt x="1467" y="981"/>
                    </a:lnTo>
                    <a:lnTo>
                      <a:pt x="1467" y="964"/>
                    </a:lnTo>
                    <a:lnTo>
                      <a:pt x="1466" y="945"/>
                    </a:lnTo>
                    <a:lnTo>
                      <a:pt x="1466" y="926"/>
                    </a:lnTo>
                    <a:lnTo>
                      <a:pt x="1464" y="919"/>
                    </a:lnTo>
                    <a:lnTo>
                      <a:pt x="1462" y="916"/>
                    </a:lnTo>
                    <a:lnTo>
                      <a:pt x="1458" y="916"/>
                    </a:lnTo>
                    <a:lnTo>
                      <a:pt x="1452" y="919"/>
                    </a:lnTo>
                    <a:lnTo>
                      <a:pt x="1448" y="922"/>
                    </a:lnTo>
                    <a:lnTo>
                      <a:pt x="1444" y="923"/>
                    </a:lnTo>
                    <a:lnTo>
                      <a:pt x="1443" y="924"/>
                    </a:lnTo>
                    <a:lnTo>
                      <a:pt x="1441" y="927"/>
                    </a:lnTo>
                    <a:lnTo>
                      <a:pt x="1437" y="937"/>
                    </a:lnTo>
                    <a:lnTo>
                      <a:pt x="1433" y="948"/>
                    </a:lnTo>
                    <a:lnTo>
                      <a:pt x="1427" y="957"/>
                    </a:lnTo>
                    <a:lnTo>
                      <a:pt x="1423" y="967"/>
                    </a:lnTo>
                    <a:lnTo>
                      <a:pt x="1419" y="970"/>
                    </a:lnTo>
                    <a:lnTo>
                      <a:pt x="1418" y="967"/>
                    </a:lnTo>
                    <a:lnTo>
                      <a:pt x="1417" y="959"/>
                    </a:lnTo>
                    <a:lnTo>
                      <a:pt x="1418" y="946"/>
                    </a:lnTo>
                    <a:lnTo>
                      <a:pt x="1418" y="934"/>
                    </a:lnTo>
                    <a:lnTo>
                      <a:pt x="1419" y="922"/>
                    </a:lnTo>
                    <a:lnTo>
                      <a:pt x="1421" y="912"/>
                    </a:lnTo>
                    <a:lnTo>
                      <a:pt x="1419" y="898"/>
                    </a:lnTo>
                    <a:lnTo>
                      <a:pt x="1415" y="886"/>
                    </a:lnTo>
                    <a:lnTo>
                      <a:pt x="1411" y="878"/>
                    </a:lnTo>
                    <a:lnTo>
                      <a:pt x="1407" y="871"/>
                    </a:lnTo>
                    <a:lnTo>
                      <a:pt x="1399" y="861"/>
                    </a:lnTo>
                    <a:lnTo>
                      <a:pt x="1392" y="850"/>
                    </a:lnTo>
                    <a:lnTo>
                      <a:pt x="1386" y="838"/>
                    </a:lnTo>
                    <a:lnTo>
                      <a:pt x="1385" y="834"/>
                    </a:lnTo>
                    <a:lnTo>
                      <a:pt x="1384" y="831"/>
                    </a:lnTo>
                    <a:lnTo>
                      <a:pt x="1382" y="830"/>
                    </a:lnTo>
                    <a:lnTo>
                      <a:pt x="1378" y="830"/>
                    </a:lnTo>
                    <a:lnTo>
                      <a:pt x="1367" y="841"/>
                    </a:lnTo>
                    <a:lnTo>
                      <a:pt x="1363" y="844"/>
                    </a:lnTo>
                    <a:lnTo>
                      <a:pt x="1355" y="845"/>
                    </a:lnTo>
                    <a:lnTo>
                      <a:pt x="1341" y="845"/>
                    </a:lnTo>
                    <a:lnTo>
                      <a:pt x="1329" y="848"/>
                    </a:lnTo>
                    <a:lnTo>
                      <a:pt x="1321" y="852"/>
                    </a:lnTo>
                    <a:lnTo>
                      <a:pt x="1314" y="860"/>
                    </a:lnTo>
                    <a:lnTo>
                      <a:pt x="1310" y="868"/>
                    </a:lnTo>
                    <a:lnTo>
                      <a:pt x="1303" y="875"/>
                    </a:lnTo>
                    <a:lnTo>
                      <a:pt x="1284" y="897"/>
                    </a:lnTo>
                    <a:lnTo>
                      <a:pt x="1276" y="908"/>
                    </a:lnTo>
                    <a:lnTo>
                      <a:pt x="1265" y="916"/>
                    </a:lnTo>
                    <a:lnTo>
                      <a:pt x="1252" y="924"/>
                    </a:lnTo>
                    <a:lnTo>
                      <a:pt x="1246" y="933"/>
                    </a:lnTo>
                    <a:lnTo>
                      <a:pt x="1243" y="941"/>
                    </a:lnTo>
                    <a:lnTo>
                      <a:pt x="1244" y="950"/>
                    </a:lnTo>
                    <a:lnTo>
                      <a:pt x="1246" y="964"/>
                    </a:lnTo>
                    <a:lnTo>
                      <a:pt x="1247" y="979"/>
                    </a:lnTo>
                    <a:lnTo>
                      <a:pt x="1246" y="992"/>
                    </a:lnTo>
                    <a:lnTo>
                      <a:pt x="1239" y="1011"/>
                    </a:lnTo>
                    <a:lnTo>
                      <a:pt x="1226" y="1029"/>
                    </a:lnTo>
                    <a:lnTo>
                      <a:pt x="1221" y="1039"/>
                    </a:lnTo>
                    <a:lnTo>
                      <a:pt x="1217" y="1049"/>
                    </a:lnTo>
                    <a:lnTo>
                      <a:pt x="1211" y="1059"/>
                    </a:lnTo>
                    <a:lnTo>
                      <a:pt x="1206" y="1061"/>
                    </a:lnTo>
                    <a:lnTo>
                      <a:pt x="1202" y="1059"/>
                    </a:lnTo>
                    <a:lnTo>
                      <a:pt x="1199" y="1052"/>
                    </a:lnTo>
                    <a:lnTo>
                      <a:pt x="1198" y="1042"/>
                    </a:lnTo>
                    <a:lnTo>
                      <a:pt x="1198" y="1033"/>
                    </a:lnTo>
                    <a:lnTo>
                      <a:pt x="1196" y="1024"/>
                    </a:lnTo>
                    <a:lnTo>
                      <a:pt x="1191" y="1013"/>
                    </a:lnTo>
                    <a:lnTo>
                      <a:pt x="1184" y="1002"/>
                    </a:lnTo>
                    <a:lnTo>
                      <a:pt x="1179" y="992"/>
                    </a:lnTo>
                    <a:lnTo>
                      <a:pt x="1175" y="985"/>
                    </a:lnTo>
                    <a:lnTo>
                      <a:pt x="1172" y="978"/>
                    </a:lnTo>
                    <a:lnTo>
                      <a:pt x="1168" y="968"/>
                    </a:lnTo>
                    <a:lnTo>
                      <a:pt x="1162" y="957"/>
                    </a:lnTo>
                    <a:lnTo>
                      <a:pt x="1158" y="948"/>
                    </a:lnTo>
                    <a:lnTo>
                      <a:pt x="1155" y="939"/>
                    </a:lnTo>
                    <a:lnTo>
                      <a:pt x="1153" y="934"/>
                    </a:lnTo>
                    <a:lnTo>
                      <a:pt x="1151" y="926"/>
                    </a:lnTo>
                    <a:lnTo>
                      <a:pt x="1149" y="915"/>
                    </a:lnTo>
                    <a:lnTo>
                      <a:pt x="1146" y="902"/>
                    </a:lnTo>
                    <a:lnTo>
                      <a:pt x="1143" y="892"/>
                    </a:lnTo>
                    <a:lnTo>
                      <a:pt x="1143" y="839"/>
                    </a:lnTo>
                    <a:lnTo>
                      <a:pt x="1142" y="842"/>
                    </a:lnTo>
                    <a:lnTo>
                      <a:pt x="1136" y="846"/>
                    </a:lnTo>
                    <a:lnTo>
                      <a:pt x="1131" y="853"/>
                    </a:lnTo>
                    <a:lnTo>
                      <a:pt x="1124" y="857"/>
                    </a:lnTo>
                    <a:lnTo>
                      <a:pt x="1118" y="859"/>
                    </a:lnTo>
                    <a:lnTo>
                      <a:pt x="1112" y="853"/>
                    </a:lnTo>
                    <a:lnTo>
                      <a:pt x="1106" y="842"/>
                    </a:lnTo>
                    <a:lnTo>
                      <a:pt x="1105" y="827"/>
                    </a:lnTo>
                    <a:lnTo>
                      <a:pt x="1105" y="822"/>
                    </a:lnTo>
                    <a:lnTo>
                      <a:pt x="1102" y="816"/>
                    </a:lnTo>
                    <a:lnTo>
                      <a:pt x="1099" y="813"/>
                    </a:lnTo>
                    <a:lnTo>
                      <a:pt x="1097" y="812"/>
                    </a:lnTo>
                    <a:lnTo>
                      <a:pt x="1094" y="812"/>
                    </a:lnTo>
                    <a:lnTo>
                      <a:pt x="1090" y="811"/>
                    </a:lnTo>
                    <a:lnTo>
                      <a:pt x="1087" y="811"/>
                    </a:lnTo>
                    <a:lnTo>
                      <a:pt x="1084" y="809"/>
                    </a:lnTo>
                    <a:lnTo>
                      <a:pt x="1079" y="804"/>
                    </a:lnTo>
                    <a:lnTo>
                      <a:pt x="1073" y="796"/>
                    </a:lnTo>
                    <a:lnTo>
                      <a:pt x="1067" y="787"/>
                    </a:lnTo>
                    <a:lnTo>
                      <a:pt x="1062" y="783"/>
                    </a:lnTo>
                    <a:lnTo>
                      <a:pt x="1057" y="783"/>
                    </a:lnTo>
                    <a:lnTo>
                      <a:pt x="1054" y="785"/>
                    </a:lnTo>
                    <a:lnTo>
                      <a:pt x="1051" y="787"/>
                    </a:lnTo>
                    <a:lnTo>
                      <a:pt x="1049" y="791"/>
                    </a:lnTo>
                    <a:lnTo>
                      <a:pt x="1043" y="796"/>
                    </a:lnTo>
                    <a:lnTo>
                      <a:pt x="1024" y="798"/>
                    </a:lnTo>
                    <a:lnTo>
                      <a:pt x="1009" y="798"/>
                    </a:lnTo>
                    <a:lnTo>
                      <a:pt x="995" y="797"/>
                    </a:lnTo>
                    <a:lnTo>
                      <a:pt x="980" y="796"/>
                    </a:lnTo>
                    <a:lnTo>
                      <a:pt x="969" y="793"/>
                    </a:lnTo>
                    <a:lnTo>
                      <a:pt x="963" y="787"/>
                    </a:lnTo>
                    <a:lnTo>
                      <a:pt x="954" y="778"/>
                    </a:lnTo>
                    <a:lnTo>
                      <a:pt x="949" y="768"/>
                    </a:lnTo>
                    <a:lnTo>
                      <a:pt x="943" y="763"/>
                    </a:lnTo>
                    <a:lnTo>
                      <a:pt x="939" y="764"/>
                    </a:lnTo>
                    <a:lnTo>
                      <a:pt x="933" y="767"/>
                    </a:lnTo>
                    <a:lnTo>
                      <a:pt x="927" y="771"/>
                    </a:lnTo>
                    <a:lnTo>
                      <a:pt x="920" y="775"/>
                    </a:lnTo>
                    <a:lnTo>
                      <a:pt x="916" y="775"/>
                    </a:lnTo>
                    <a:lnTo>
                      <a:pt x="909" y="771"/>
                    </a:lnTo>
                    <a:lnTo>
                      <a:pt x="901" y="765"/>
                    </a:lnTo>
                    <a:lnTo>
                      <a:pt x="882" y="752"/>
                    </a:lnTo>
                    <a:lnTo>
                      <a:pt x="874" y="745"/>
                    </a:lnTo>
                    <a:lnTo>
                      <a:pt x="867" y="735"/>
                    </a:lnTo>
                    <a:lnTo>
                      <a:pt x="863" y="724"/>
                    </a:lnTo>
                    <a:lnTo>
                      <a:pt x="859" y="715"/>
                    </a:lnTo>
                    <a:lnTo>
                      <a:pt x="855" y="712"/>
                    </a:lnTo>
                    <a:lnTo>
                      <a:pt x="848" y="713"/>
                    </a:lnTo>
                    <a:lnTo>
                      <a:pt x="842" y="719"/>
                    </a:lnTo>
                    <a:lnTo>
                      <a:pt x="838" y="726"/>
                    </a:lnTo>
                    <a:lnTo>
                      <a:pt x="837" y="734"/>
                    </a:lnTo>
                    <a:lnTo>
                      <a:pt x="841" y="742"/>
                    </a:lnTo>
                    <a:lnTo>
                      <a:pt x="855" y="759"/>
                    </a:lnTo>
                    <a:lnTo>
                      <a:pt x="860" y="765"/>
                    </a:lnTo>
                    <a:lnTo>
                      <a:pt x="863" y="772"/>
                    </a:lnTo>
                    <a:lnTo>
                      <a:pt x="864" y="778"/>
                    </a:lnTo>
                    <a:lnTo>
                      <a:pt x="867" y="782"/>
                    </a:lnTo>
                    <a:lnTo>
                      <a:pt x="871" y="787"/>
                    </a:lnTo>
                    <a:lnTo>
                      <a:pt x="883" y="800"/>
                    </a:lnTo>
                    <a:lnTo>
                      <a:pt x="885" y="802"/>
                    </a:lnTo>
                    <a:lnTo>
                      <a:pt x="886" y="807"/>
                    </a:lnTo>
                    <a:lnTo>
                      <a:pt x="886" y="815"/>
                    </a:lnTo>
                    <a:lnTo>
                      <a:pt x="889" y="816"/>
                    </a:lnTo>
                    <a:lnTo>
                      <a:pt x="894" y="815"/>
                    </a:lnTo>
                    <a:lnTo>
                      <a:pt x="901" y="811"/>
                    </a:lnTo>
                    <a:lnTo>
                      <a:pt x="909" y="804"/>
                    </a:lnTo>
                    <a:lnTo>
                      <a:pt x="922" y="796"/>
                    </a:lnTo>
                    <a:lnTo>
                      <a:pt x="924" y="793"/>
                    </a:lnTo>
                    <a:lnTo>
                      <a:pt x="926" y="790"/>
                    </a:lnTo>
                    <a:lnTo>
                      <a:pt x="928" y="787"/>
                    </a:lnTo>
                    <a:lnTo>
                      <a:pt x="928" y="785"/>
                    </a:lnTo>
                    <a:lnTo>
                      <a:pt x="931" y="783"/>
                    </a:lnTo>
                    <a:lnTo>
                      <a:pt x="933" y="783"/>
                    </a:lnTo>
                    <a:lnTo>
                      <a:pt x="935" y="786"/>
                    </a:lnTo>
                    <a:lnTo>
                      <a:pt x="939" y="794"/>
                    </a:lnTo>
                    <a:lnTo>
                      <a:pt x="941" y="798"/>
                    </a:lnTo>
                    <a:lnTo>
                      <a:pt x="946" y="801"/>
                    </a:lnTo>
                    <a:lnTo>
                      <a:pt x="954" y="804"/>
                    </a:lnTo>
                    <a:lnTo>
                      <a:pt x="965" y="811"/>
                    </a:lnTo>
                    <a:lnTo>
                      <a:pt x="975" y="820"/>
                    </a:lnTo>
                    <a:lnTo>
                      <a:pt x="982" y="828"/>
                    </a:lnTo>
                    <a:lnTo>
                      <a:pt x="983" y="835"/>
                    </a:lnTo>
                    <a:lnTo>
                      <a:pt x="980" y="841"/>
                    </a:lnTo>
                    <a:lnTo>
                      <a:pt x="976" y="848"/>
                    </a:lnTo>
                    <a:lnTo>
                      <a:pt x="972" y="853"/>
                    </a:lnTo>
                    <a:lnTo>
                      <a:pt x="968" y="863"/>
                    </a:lnTo>
                    <a:lnTo>
                      <a:pt x="961" y="875"/>
                    </a:lnTo>
                    <a:lnTo>
                      <a:pt x="953" y="889"/>
                    </a:lnTo>
                    <a:lnTo>
                      <a:pt x="945" y="898"/>
                    </a:lnTo>
                    <a:lnTo>
                      <a:pt x="937" y="907"/>
                    </a:lnTo>
                    <a:lnTo>
                      <a:pt x="927" y="915"/>
                    </a:lnTo>
                    <a:lnTo>
                      <a:pt x="916" y="922"/>
                    </a:lnTo>
                    <a:lnTo>
                      <a:pt x="905" y="926"/>
                    </a:lnTo>
                    <a:lnTo>
                      <a:pt x="896" y="930"/>
                    </a:lnTo>
                    <a:lnTo>
                      <a:pt x="889" y="935"/>
                    </a:lnTo>
                    <a:lnTo>
                      <a:pt x="883" y="939"/>
                    </a:lnTo>
                    <a:lnTo>
                      <a:pt x="875" y="942"/>
                    </a:lnTo>
                    <a:lnTo>
                      <a:pt x="864" y="945"/>
                    </a:lnTo>
                    <a:lnTo>
                      <a:pt x="852" y="950"/>
                    </a:lnTo>
                    <a:lnTo>
                      <a:pt x="827" y="963"/>
                    </a:lnTo>
                    <a:lnTo>
                      <a:pt x="820" y="967"/>
                    </a:lnTo>
                    <a:lnTo>
                      <a:pt x="815" y="970"/>
                    </a:lnTo>
                    <a:lnTo>
                      <a:pt x="805" y="974"/>
                    </a:lnTo>
                    <a:lnTo>
                      <a:pt x="794" y="976"/>
                    </a:lnTo>
                    <a:lnTo>
                      <a:pt x="785" y="978"/>
                    </a:lnTo>
                    <a:lnTo>
                      <a:pt x="778" y="978"/>
                    </a:lnTo>
                    <a:lnTo>
                      <a:pt x="773" y="971"/>
                    </a:lnTo>
                    <a:lnTo>
                      <a:pt x="768" y="959"/>
                    </a:lnTo>
                    <a:lnTo>
                      <a:pt x="763" y="929"/>
                    </a:lnTo>
                    <a:lnTo>
                      <a:pt x="759" y="912"/>
                    </a:lnTo>
                    <a:lnTo>
                      <a:pt x="755" y="901"/>
                    </a:lnTo>
                    <a:lnTo>
                      <a:pt x="752" y="892"/>
                    </a:lnTo>
                    <a:lnTo>
                      <a:pt x="748" y="886"/>
                    </a:lnTo>
                    <a:lnTo>
                      <a:pt x="742" y="879"/>
                    </a:lnTo>
                    <a:lnTo>
                      <a:pt x="736" y="871"/>
                    </a:lnTo>
                    <a:lnTo>
                      <a:pt x="725" y="860"/>
                    </a:lnTo>
                    <a:lnTo>
                      <a:pt x="722" y="855"/>
                    </a:lnTo>
                    <a:lnTo>
                      <a:pt x="718" y="845"/>
                    </a:lnTo>
                    <a:lnTo>
                      <a:pt x="710" y="823"/>
                    </a:lnTo>
                    <a:lnTo>
                      <a:pt x="708" y="813"/>
                    </a:lnTo>
                    <a:lnTo>
                      <a:pt x="707" y="807"/>
                    </a:lnTo>
                    <a:lnTo>
                      <a:pt x="704" y="804"/>
                    </a:lnTo>
                    <a:lnTo>
                      <a:pt x="696" y="798"/>
                    </a:lnTo>
                    <a:lnTo>
                      <a:pt x="693" y="791"/>
                    </a:lnTo>
                    <a:lnTo>
                      <a:pt x="690" y="781"/>
                    </a:lnTo>
                    <a:lnTo>
                      <a:pt x="686" y="768"/>
                    </a:lnTo>
                    <a:lnTo>
                      <a:pt x="681" y="757"/>
                    </a:lnTo>
                    <a:lnTo>
                      <a:pt x="678" y="749"/>
                    </a:lnTo>
                    <a:lnTo>
                      <a:pt x="674" y="746"/>
                    </a:lnTo>
                    <a:lnTo>
                      <a:pt x="667" y="746"/>
                    </a:lnTo>
                    <a:lnTo>
                      <a:pt x="659" y="748"/>
                    </a:lnTo>
                    <a:lnTo>
                      <a:pt x="651" y="750"/>
                    </a:lnTo>
                    <a:lnTo>
                      <a:pt x="655" y="756"/>
                    </a:lnTo>
                    <a:lnTo>
                      <a:pt x="669" y="790"/>
                    </a:lnTo>
                    <a:lnTo>
                      <a:pt x="681" y="819"/>
                    </a:lnTo>
                    <a:lnTo>
                      <a:pt x="684" y="831"/>
                    </a:lnTo>
                    <a:lnTo>
                      <a:pt x="685" y="846"/>
                    </a:lnTo>
                    <a:lnTo>
                      <a:pt x="685" y="875"/>
                    </a:lnTo>
                    <a:lnTo>
                      <a:pt x="689" y="885"/>
                    </a:lnTo>
                    <a:lnTo>
                      <a:pt x="697" y="893"/>
                    </a:lnTo>
                    <a:lnTo>
                      <a:pt x="708" y="901"/>
                    </a:lnTo>
                    <a:lnTo>
                      <a:pt x="718" y="911"/>
                    </a:lnTo>
                    <a:lnTo>
                      <a:pt x="725" y="922"/>
                    </a:lnTo>
                    <a:lnTo>
                      <a:pt x="730" y="933"/>
                    </a:lnTo>
                    <a:lnTo>
                      <a:pt x="737" y="942"/>
                    </a:lnTo>
                    <a:lnTo>
                      <a:pt x="744" y="950"/>
                    </a:lnTo>
                    <a:lnTo>
                      <a:pt x="748" y="953"/>
                    </a:lnTo>
                    <a:lnTo>
                      <a:pt x="752" y="957"/>
                    </a:lnTo>
                    <a:lnTo>
                      <a:pt x="757" y="965"/>
                    </a:lnTo>
                    <a:lnTo>
                      <a:pt x="768" y="985"/>
                    </a:lnTo>
                    <a:lnTo>
                      <a:pt x="771" y="992"/>
                    </a:lnTo>
                    <a:lnTo>
                      <a:pt x="771" y="1009"/>
                    </a:lnTo>
                    <a:lnTo>
                      <a:pt x="774" y="1015"/>
                    </a:lnTo>
                    <a:lnTo>
                      <a:pt x="782" y="1018"/>
                    </a:lnTo>
                    <a:lnTo>
                      <a:pt x="794" y="1016"/>
                    </a:lnTo>
                    <a:lnTo>
                      <a:pt x="805" y="1012"/>
                    </a:lnTo>
                    <a:lnTo>
                      <a:pt x="815" y="1008"/>
                    </a:lnTo>
                    <a:lnTo>
                      <a:pt x="834" y="998"/>
                    </a:lnTo>
                    <a:lnTo>
                      <a:pt x="846" y="994"/>
                    </a:lnTo>
                    <a:lnTo>
                      <a:pt x="857" y="990"/>
                    </a:lnTo>
                    <a:lnTo>
                      <a:pt x="867" y="990"/>
                    </a:lnTo>
                    <a:lnTo>
                      <a:pt x="872" y="992"/>
                    </a:lnTo>
                    <a:lnTo>
                      <a:pt x="874" y="998"/>
                    </a:lnTo>
                    <a:lnTo>
                      <a:pt x="872" y="1009"/>
                    </a:lnTo>
                    <a:lnTo>
                      <a:pt x="870" y="1022"/>
                    </a:lnTo>
                    <a:lnTo>
                      <a:pt x="866" y="1033"/>
                    </a:lnTo>
                    <a:lnTo>
                      <a:pt x="864" y="1041"/>
                    </a:lnTo>
                    <a:lnTo>
                      <a:pt x="861" y="1048"/>
                    </a:lnTo>
                    <a:lnTo>
                      <a:pt x="855" y="1059"/>
                    </a:lnTo>
                    <a:lnTo>
                      <a:pt x="848" y="1072"/>
                    </a:lnTo>
                    <a:lnTo>
                      <a:pt x="840" y="1085"/>
                    </a:lnTo>
                    <a:lnTo>
                      <a:pt x="833" y="1097"/>
                    </a:lnTo>
                    <a:lnTo>
                      <a:pt x="830" y="1105"/>
                    </a:lnTo>
                    <a:lnTo>
                      <a:pt x="827" y="1115"/>
                    </a:lnTo>
                    <a:lnTo>
                      <a:pt x="819" y="1126"/>
                    </a:lnTo>
                    <a:lnTo>
                      <a:pt x="809" y="1134"/>
                    </a:lnTo>
                    <a:lnTo>
                      <a:pt x="800" y="1140"/>
                    </a:lnTo>
                    <a:lnTo>
                      <a:pt x="792" y="1145"/>
                    </a:lnTo>
                    <a:lnTo>
                      <a:pt x="781" y="1155"/>
                    </a:lnTo>
                    <a:lnTo>
                      <a:pt x="762" y="1179"/>
                    </a:lnTo>
                    <a:lnTo>
                      <a:pt x="755" y="1189"/>
                    </a:lnTo>
                    <a:lnTo>
                      <a:pt x="749" y="1197"/>
                    </a:lnTo>
                    <a:lnTo>
                      <a:pt x="736" y="1216"/>
                    </a:lnTo>
                    <a:lnTo>
                      <a:pt x="730" y="1224"/>
                    </a:lnTo>
                    <a:lnTo>
                      <a:pt x="725" y="1229"/>
                    </a:lnTo>
                    <a:lnTo>
                      <a:pt x="722" y="1234"/>
                    </a:lnTo>
                    <a:lnTo>
                      <a:pt x="719" y="1242"/>
                    </a:lnTo>
                    <a:lnTo>
                      <a:pt x="716" y="1253"/>
                    </a:lnTo>
                    <a:lnTo>
                      <a:pt x="715" y="1264"/>
                    </a:lnTo>
                    <a:lnTo>
                      <a:pt x="716" y="1270"/>
                    </a:lnTo>
                    <a:lnTo>
                      <a:pt x="719" y="1277"/>
                    </a:lnTo>
                    <a:lnTo>
                      <a:pt x="725" y="1298"/>
                    </a:lnTo>
                    <a:lnTo>
                      <a:pt x="730" y="1308"/>
                    </a:lnTo>
                    <a:lnTo>
                      <a:pt x="738" y="1318"/>
                    </a:lnTo>
                    <a:lnTo>
                      <a:pt x="741" y="1327"/>
                    </a:lnTo>
                    <a:lnTo>
                      <a:pt x="740" y="1335"/>
                    </a:lnTo>
                    <a:lnTo>
                      <a:pt x="737" y="1344"/>
                    </a:lnTo>
                    <a:lnTo>
                      <a:pt x="738" y="1355"/>
                    </a:lnTo>
                    <a:lnTo>
                      <a:pt x="740" y="1368"/>
                    </a:lnTo>
                    <a:lnTo>
                      <a:pt x="740" y="1381"/>
                    </a:lnTo>
                    <a:lnTo>
                      <a:pt x="736" y="1393"/>
                    </a:lnTo>
                    <a:lnTo>
                      <a:pt x="727" y="1405"/>
                    </a:lnTo>
                    <a:lnTo>
                      <a:pt x="708" y="1425"/>
                    </a:lnTo>
                    <a:lnTo>
                      <a:pt x="699" y="1433"/>
                    </a:lnTo>
                    <a:lnTo>
                      <a:pt x="689" y="1442"/>
                    </a:lnTo>
                    <a:lnTo>
                      <a:pt x="681" y="1452"/>
                    </a:lnTo>
                    <a:lnTo>
                      <a:pt x="673" y="1464"/>
                    </a:lnTo>
                    <a:lnTo>
                      <a:pt x="667" y="1474"/>
                    </a:lnTo>
                    <a:lnTo>
                      <a:pt x="667" y="1482"/>
                    </a:lnTo>
                    <a:lnTo>
                      <a:pt x="669" y="1489"/>
                    </a:lnTo>
                    <a:lnTo>
                      <a:pt x="671" y="1499"/>
                    </a:lnTo>
                    <a:lnTo>
                      <a:pt x="674" y="1511"/>
                    </a:lnTo>
                    <a:lnTo>
                      <a:pt x="677" y="1520"/>
                    </a:lnTo>
                    <a:lnTo>
                      <a:pt x="677" y="1527"/>
                    </a:lnTo>
                    <a:lnTo>
                      <a:pt x="673" y="1531"/>
                    </a:lnTo>
                    <a:lnTo>
                      <a:pt x="665" y="1535"/>
                    </a:lnTo>
                    <a:lnTo>
                      <a:pt x="655" y="1538"/>
                    </a:lnTo>
                    <a:lnTo>
                      <a:pt x="645" y="1542"/>
                    </a:lnTo>
                    <a:lnTo>
                      <a:pt x="639" y="1545"/>
                    </a:lnTo>
                    <a:lnTo>
                      <a:pt x="636" y="1549"/>
                    </a:lnTo>
                    <a:lnTo>
                      <a:pt x="637" y="1555"/>
                    </a:lnTo>
                    <a:lnTo>
                      <a:pt x="639" y="1562"/>
                    </a:lnTo>
                    <a:lnTo>
                      <a:pt x="643" y="1570"/>
                    </a:lnTo>
                    <a:lnTo>
                      <a:pt x="644" y="1577"/>
                    </a:lnTo>
                    <a:lnTo>
                      <a:pt x="643" y="1585"/>
                    </a:lnTo>
                    <a:lnTo>
                      <a:pt x="637" y="1594"/>
                    </a:lnTo>
                    <a:lnTo>
                      <a:pt x="629" y="1604"/>
                    </a:lnTo>
                    <a:lnTo>
                      <a:pt x="622" y="1612"/>
                    </a:lnTo>
                    <a:lnTo>
                      <a:pt x="615" y="1619"/>
                    </a:lnTo>
                    <a:lnTo>
                      <a:pt x="607" y="1630"/>
                    </a:lnTo>
                    <a:lnTo>
                      <a:pt x="599" y="1642"/>
                    </a:lnTo>
                    <a:lnTo>
                      <a:pt x="588" y="1655"/>
                    </a:lnTo>
                    <a:lnTo>
                      <a:pt x="580" y="1663"/>
                    </a:lnTo>
                    <a:lnTo>
                      <a:pt x="569" y="1668"/>
                    </a:lnTo>
                    <a:lnTo>
                      <a:pt x="557" y="1671"/>
                    </a:lnTo>
                    <a:lnTo>
                      <a:pt x="543" y="1673"/>
                    </a:lnTo>
                    <a:lnTo>
                      <a:pt x="532" y="1671"/>
                    </a:lnTo>
                    <a:lnTo>
                      <a:pt x="521" y="1673"/>
                    </a:lnTo>
                    <a:lnTo>
                      <a:pt x="507" y="1677"/>
                    </a:lnTo>
                    <a:lnTo>
                      <a:pt x="496" y="1683"/>
                    </a:lnTo>
                    <a:lnTo>
                      <a:pt x="490" y="1689"/>
                    </a:lnTo>
                    <a:lnTo>
                      <a:pt x="483" y="1692"/>
                    </a:lnTo>
                    <a:lnTo>
                      <a:pt x="476" y="1692"/>
                    </a:lnTo>
                    <a:lnTo>
                      <a:pt x="466" y="1688"/>
                    </a:lnTo>
                    <a:lnTo>
                      <a:pt x="458" y="1681"/>
                    </a:lnTo>
                    <a:lnTo>
                      <a:pt x="454" y="1670"/>
                    </a:lnTo>
                    <a:lnTo>
                      <a:pt x="451" y="1645"/>
                    </a:lnTo>
                    <a:lnTo>
                      <a:pt x="450" y="1638"/>
                    </a:lnTo>
                    <a:lnTo>
                      <a:pt x="448" y="1636"/>
                    </a:lnTo>
                    <a:lnTo>
                      <a:pt x="448" y="1631"/>
                    </a:lnTo>
                    <a:lnTo>
                      <a:pt x="446" y="1623"/>
                    </a:lnTo>
                    <a:lnTo>
                      <a:pt x="442" y="1612"/>
                    </a:lnTo>
                    <a:lnTo>
                      <a:pt x="436" y="1603"/>
                    </a:lnTo>
                    <a:lnTo>
                      <a:pt x="428" y="1593"/>
                    </a:lnTo>
                    <a:lnTo>
                      <a:pt x="423" y="1582"/>
                    </a:lnTo>
                    <a:lnTo>
                      <a:pt x="417" y="1574"/>
                    </a:lnTo>
                    <a:lnTo>
                      <a:pt x="416" y="1567"/>
                    </a:lnTo>
                    <a:lnTo>
                      <a:pt x="418" y="1559"/>
                    </a:lnTo>
                    <a:lnTo>
                      <a:pt x="421" y="1549"/>
                    </a:lnTo>
                    <a:lnTo>
                      <a:pt x="425" y="1540"/>
                    </a:lnTo>
                    <a:lnTo>
                      <a:pt x="427" y="1530"/>
                    </a:lnTo>
                    <a:lnTo>
                      <a:pt x="423" y="1519"/>
                    </a:lnTo>
                    <a:lnTo>
                      <a:pt x="416" y="1508"/>
                    </a:lnTo>
                    <a:lnTo>
                      <a:pt x="407" y="1499"/>
                    </a:lnTo>
                    <a:lnTo>
                      <a:pt x="401" y="1490"/>
                    </a:lnTo>
                    <a:lnTo>
                      <a:pt x="397" y="1482"/>
                    </a:lnTo>
                    <a:lnTo>
                      <a:pt x="391" y="1470"/>
                    </a:lnTo>
                    <a:lnTo>
                      <a:pt x="384" y="1457"/>
                    </a:lnTo>
                    <a:lnTo>
                      <a:pt x="380" y="1449"/>
                    </a:lnTo>
                    <a:lnTo>
                      <a:pt x="376" y="1437"/>
                    </a:lnTo>
                    <a:lnTo>
                      <a:pt x="372" y="1419"/>
                    </a:lnTo>
                    <a:lnTo>
                      <a:pt x="372" y="1397"/>
                    </a:lnTo>
                    <a:lnTo>
                      <a:pt x="375" y="1379"/>
                    </a:lnTo>
                    <a:lnTo>
                      <a:pt x="380" y="1366"/>
                    </a:lnTo>
                    <a:lnTo>
                      <a:pt x="386" y="1356"/>
                    </a:lnTo>
                    <a:lnTo>
                      <a:pt x="392" y="1349"/>
                    </a:lnTo>
                    <a:lnTo>
                      <a:pt x="398" y="1341"/>
                    </a:lnTo>
                    <a:lnTo>
                      <a:pt x="397" y="1330"/>
                    </a:lnTo>
                    <a:lnTo>
                      <a:pt x="390" y="1316"/>
                    </a:lnTo>
                    <a:lnTo>
                      <a:pt x="387" y="1307"/>
                    </a:lnTo>
                    <a:lnTo>
                      <a:pt x="387" y="1274"/>
                    </a:lnTo>
                    <a:lnTo>
                      <a:pt x="386" y="1267"/>
                    </a:lnTo>
                    <a:lnTo>
                      <a:pt x="381" y="1257"/>
                    </a:lnTo>
                    <a:lnTo>
                      <a:pt x="371" y="1224"/>
                    </a:lnTo>
                    <a:lnTo>
                      <a:pt x="364" y="1209"/>
                    </a:lnTo>
                    <a:lnTo>
                      <a:pt x="357" y="1200"/>
                    </a:lnTo>
                    <a:lnTo>
                      <a:pt x="350" y="1196"/>
                    </a:lnTo>
                    <a:lnTo>
                      <a:pt x="343" y="1193"/>
                    </a:lnTo>
                    <a:lnTo>
                      <a:pt x="339" y="1190"/>
                    </a:lnTo>
                    <a:lnTo>
                      <a:pt x="338" y="1183"/>
                    </a:lnTo>
                    <a:lnTo>
                      <a:pt x="339" y="1175"/>
                    </a:lnTo>
                    <a:lnTo>
                      <a:pt x="342" y="1161"/>
                    </a:lnTo>
                    <a:lnTo>
                      <a:pt x="345" y="1137"/>
                    </a:lnTo>
                    <a:lnTo>
                      <a:pt x="350" y="1127"/>
                    </a:lnTo>
                    <a:lnTo>
                      <a:pt x="354" y="1119"/>
                    </a:lnTo>
                    <a:lnTo>
                      <a:pt x="356" y="1112"/>
                    </a:lnTo>
                    <a:lnTo>
                      <a:pt x="351" y="1107"/>
                    </a:lnTo>
                    <a:lnTo>
                      <a:pt x="339" y="1098"/>
                    </a:lnTo>
                    <a:lnTo>
                      <a:pt x="335" y="1094"/>
                    </a:lnTo>
                    <a:lnTo>
                      <a:pt x="334" y="1094"/>
                    </a:lnTo>
                    <a:lnTo>
                      <a:pt x="332" y="1093"/>
                    </a:lnTo>
                    <a:lnTo>
                      <a:pt x="331" y="1094"/>
                    </a:lnTo>
                    <a:lnTo>
                      <a:pt x="328" y="1096"/>
                    </a:lnTo>
                    <a:lnTo>
                      <a:pt x="325" y="1098"/>
                    </a:lnTo>
                    <a:lnTo>
                      <a:pt x="317" y="1104"/>
                    </a:lnTo>
                    <a:lnTo>
                      <a:pt x="310" y="1108"/>
                    </a:lnTo>
                    <a:lnTo>
                      <a:pt x="302" y="1108"/>
                    </a:lnTo>
                    <a:lnTo>
                      <a:pt x="295" y="1104"/>
                    </a:lnTo>
                    <a:lnTo>
                      <a:pt x="291" y="1096"/>
                    </a:lnTo>
                    <a:lnTo>
                      <a:pt x="289" y="1087"/>
                    </a:lnTo>
                    <a:lnTo>
                      <a:pt x="284" y="1079"/>
                    </a:lnTo>
                    <a:lnTo>
                      <a:pt x="276" y="1071"/>
                    </a:lnTo>
                    <a:lnTo>
                      <a:pt x="265" y="1066"/>
                    </a:lnTo>
                    <a:lnTo>
                      <a:pt x="252" y="1064"/>
                    </a:lnTo>
                    <a:lnTo>
                      <a:pt x="241" y="1066"/>
                    </a:lnTo>
                    <a:lnTo>
                      <a:pt x="234" y="1067"/>
                    </a:lnTo>
                    <a:lnTo>
                      <a:pt x="230" y="1071"/>
                    </a:lnTo>
                    <a:lnTo>
                      <a:pt x="223" y="1079"/>
                    </a:lnTo>
                    <a:lnTo>
                      <a:pt x="215" y="1087"/>
                    </a:lnTo>
                    <a:lnTo>
                      <a:pt x="204" y="1093"/>
                    </a:lnTo>
                    <a:lnTo>
                      <a:pt x="190" y="1094"/>
                    </a:lnTo>
                    <a:lnTo>
                      <a:pt x="163" y="1092"/>
                    </a:lnTo>
                    <a:lnTo>
                      <a:pt x="152" y="1092"/>
                    </a:lnTo>
                    <a:lnTo>
                      <a:pt x="142" y="1093"/>
                    </a:lnTo>
                    <a:lnTo>
                      <a:pt x="135" y="1097"/>
                    </a:lnTo>
                    <a:lnTo>
                      <a:pt x="129" y="1111"/>
                    </a:lnTo>
                    <a:lnTo>
                      <a:pt x="127" y="1112"/>
                    </a:lnTo>
                    <a:lnTo>
                      <a:pt x="124" y="1112"/>
                    </a:lnTo>
                    <a:lnTo>
                      <a:pt x="122" y="1111"/>
                    </a:lnTo>
                    <a:lnTo>
                      <a:pt x="118" y="1108"/>
                    </a:lnTo>
                    <a:lnTo>
                      <a:pt x="103" y="1093"/>
                    </a:lnTo>
                    <a:lnTo>
                      <a:pt x="94" y="1086"/>
                    </a:lnTo>
                    <a:lnTo>
                      <a:pt x="90" y="1081"/>
                    </a:lnTo>
                    <a:lnTo>
                      <a:pt x="88" y="1078"/>
                    </a:lnTo>
                    <a:lnTo>
                      <a:pt x="86" y="1075"/>
                    </a:lnTo>
                    <a:lnTo>
                      <a:pt x="82" y="1068"/>
                    </a:lnTo>
                    <a:lnTo>
                      <a:pt x="78" y="1059"/>
                    </a:lnTo>
                    <a:lnTo>
                      <a:pt x="72" y="1046"/>
                    </a:lnTo>
                    <a:lnTo>
                      <a:pt x="64" y="1027"/>
                    </a:lnTo>
                    <a:lnTo>
                      <a:pt x="57" y="1019"/>
                    </a:lnTo>
                    <a:lnTo>
                      <a:pt x="48" y="1012"/>
                    </a:lnTo>
                    <a:lnTo>
                      <a:pt x="36" y="1007"/>
                    </a:lnTo>
                    <a:lnTo>
                      <a:pt x="21" y="1000"/>
                    </a:lnTo>
                    <a:lnTo>
                      <a:pt x="12" y="993"/>
                    </a:lnTo>
                    <a:lnTo>
                      <a:pt x="8" y="986"/>
                    </a:lnTo>
                    <a:lnTo>
                      <a:pt x="8" y="979"/>
                    </a:lnTo>
                    <a:lnTo>
                      <a:pt x="10" y="971"/>
                    </a:lnTo>
                    <a:lnTo>
                      <a:pt x="10" y="963"/>
                    </a:lnTo>
                    <a:lnTo>
                      <a:pt x="8" y="957"/>
                    </a:lnTo>
                    <a:lnTo>
                      <a:pt x="5" y="953"/>
                    </a:lnTo>
                    <a:lnTo>
                      <a:pt x="4" y="950"/>
                    </a:lnTo>
                    <a:lnTo>
                      <a:pt x="0" y="946"/>
                    </a:lnTo>
                    <a:lnTo>
                      <a:pt x="0" y="945"/>
                    </a:lnTo>
                    <a:lnTo>
                      <a:pt x="1" y="944"/>
                    </a:lnTo>
                    <a:lnTo>
                      <a:pt x="4" y="942"/>
                    </a:lnTo>
                    <a:lnTo>
                      <a:pt x="11" y="929"/>
                    </a:lnTo>
                    <a:lnTo>
                      <a:pt x="18" y="916"/>
                    </a:lnTo>
                    <a:lnTo>
                      <a:pt x="23" y="902"/>
                    </a:lnTo>
                    <a:lnTo>
                      <a:pt x="25" y="890"/>
                    </a:lnTo>
                    <a:lnTo>
                      <a:pt x="22" y="878"/>
                    </a:lnTo>
                    <a:lnTo>
                      <a:pt x="21" y="870"/>
                    </a:lnTo>
                    <a:lnTo>
                      <a:pt x="18" y="860"/>
                    </a:lnTo>
                    <a:lnTo>
                      <a:pt x="14" y="850"/>
                    </a:lnTo>
                    <a:lnTo>
                      <a:pt x="14" y="839"/>
                    </a:lnTo>
                    <a:lnTo>
                      <a:pt x="18" y="827"/>
                    </a:lnTo>
                    <a:lnTo>
                      <a:pt x="23" y="815"/>
                    </a:lnTo>
                    <a:lnTo>
                      <a:pt x="29" y="800"/>
                    </a:lnTo>
                    <a:lnTo>
                      <a:pt x="38" y="771"/>
                    </a:lnTo>
                    <a:lnTo>
                      <a:pt x="44" y="761"/>
                    </a:lnTo>
                    <a:lnTo>
                      <a:pt x="53" y="753"/>
                    </a:lnTo>
                    <a:lnTo>
                      <a:pt x="66" y="746"/>
                    </a:lnTo>
                    <a:lnTo>
                      <a:pt x="90" y="734"/>
                    </a:lnTo>
                    <a:lnTo>
                      <a:pt x="96" y="728"/>
                    </a:lnTo>
                    <a:lnTo>
                      <a:pt x="97" y="722"/>
                    </a:lnTo>
                    <a:lnTo>
                      <a:pt x="98" y="713"/>
                    </a:lnTo>
                    <a:lnTo>
                      <a:pt x="98" y="702"/>
                    </a:lnTo>
                    <a:lnTo>
                      <a:pt x="101" y="691"/>
                    </a:lnTo>
                    <a:lnTo>
                      <a:pt x="107" y="679"/>
                    </a:lnTo>
                    <a:lnTo>
                      <a:pt x="112" y="671"/>
                    </a:lnTo>
                    <a:lnTo>
                      <a:pt x="118" y="665"/>
                    </a:lnTo>
                    <a:lnTo>
                      <a:pt x="120" y="664"/>
                    </a:lnTo>
                    <a:lnTo>
                      <a:pt x="124" y="661"/>
                    </a:lnTo>
                    <a:lnTo>
                      <a:pt x="130" y="656"/>
                    </a:lnTo>
                    <a:lnTo>
                      <a:pt x="138" y="649"/>
                    </a:lnTo>
                    <a:lnTo>
                      <a:pt x="148" y="642"/>
                    </a:lnTo>
                    <a:lnTo>
                      <a:pt x="155" y="639"/>
                    </a:lnTo>
                    <a:lnTo>
                      <a:pt x="164" y="639"/>
                    </a:lnTo>
                    <a:lnTo>
                      <a:pt x="172" y="641"/>
                    </a:lnTo>
                    <a:lnTo>
                      <a:pt x="185" y="641"/>
                    </a:lnTo>
                    <a:lnTo>
                      <a:pt x="190" y="638"/>
                    </a:lnTo>
                    <a:lnTo>
                      <a:pt x="198" y="635"/>
                    </a:lnTo>
                    <a:lnTo>
                      <a:pt x="208" y="631"/>
                    </a:lnTo>
                    <a:lnTo>
                      <a:pt x="224" y="623"/>
                    </a:lnTo>
                    <a:lnTo>
                      <a:pt x="234" y="619"/>
                    </a:lnTo>
                    <a:lnTo>
                      <a:pt x="246" y="613"/>
                    </a:lnTo>
                    <a:lnTo>
                      <a:pt x="256" y="611"/>
                    </a:lnTo>
                    <a:lnTo>
                      <a:pt x="261" y="609"/>
                    </a:lnTo>
                    <a:lnTo>
                      <a:pt x="308" y="609"/>
                    </a:lnTo>
                    <a:lnTo>
                      <a:pt x="320" y="608"/>
                    </a:lnTo>
                    <a:lnTo>
                      <a:pt x="327" y="607"/>
                    </a:lnTo>
                    <a:lnTo>
                      <a:pt x="332" y="605"/>
                    </a:lnTo>
                    <a:lnTo>
                      <a:pt x="340" y="604"/>
                    </a:lnTo>
                    <a:lnTo>
                      <a:pt x="350" y="604"/>
                    </a:lnTo>
                    <a:lnTo>
                      <a:pt x="358" y="607"/>
                    </a:lnTo>
                    <a:lnTo>
                      <a:pt x="366" y="613"/>
                    </a:lnTo>
                    <a:lnTo>
                      <a:pt x="372" y="626"/>
                    </a:lnTo>
                    <a:lnTo>
                      <a:pt x="375" y="637"/>
                    </a:lnTo>
                    <a:lnTo>
                      <a:pt x="373" y="642"/>
                    </a:lnTo>
                    <a:lnTo>
                      <a:pt x="369" y="645"/>
                    </a:lnTo>
                    <a:lnTo>
                      <a:pt x="364" y="646"/>
                    </a:lnTo>
                    <a:lnTo>
                      <a:pt x="358" y="646"/>
                    </a:lnTo>
                    <a:lnTo>
                      <a:pt x="354" y="648"/>
                    </a:lnTo>
                    <a:lnTo>
                      <a:pt x="351" y="650"/>
                    </a:lnTo>
                    <a:lnTo>
                      <a:pt x="350" y="653"/>
                    </a:lnTo>
                    <a:lnTo>
                      <a:pt x="351" y="656"/>
                    </a:lnTo>
                    <a:lnTo>
                      <a:pt x="353" y="657"/>
                    </a:lnTo>
                    <a:lnTo>
                      <a:pt x="354" y="660"/>
                    </a:lnTo>
                    <a:lnTo>
                      <a:pt x="357" y="663"/>
                    </a:lnTo>
                    <a:lnTo>
                      <a:pt x="360" y="664"/>
                    </a:lnTo>
                    <a:lnTo>
                      <a:pt x="361" y="664"/>
                    </a:lnTo>
                    <a:lnTo>
                      <a:pt x="366" y="667"/>
                    </a:lnTo>
                    <a:lnTo>
                      <a:pt x="373" y="672"/>
                    </a:lnTo>
                    <a:lnTo>
                      <a:pt x="381" y="678"/>
                    </a:lnTo>
                    <a:lnTo>
                      <a:pt x="388" y="681"/>
                    </a:lnTo>
                    <a:lnTo>
                      <a:pt x="395" y="682"/>
                    </a:lnTo>
                    <a:lnTo>
                      <a:pt x="403" y="685"/>
                    </a:lnTo>
                    <a:lnTo>
                      <a:pt x="414" y="690"/>
                    </a:lnTo>
                    <a:lnTo>
                      <a:pt x="416" y="691"/>
                    </a:lnTo>
                    <a:lnTo>
                      <a:pt x="421" y="696"/>
                    </a:lnTo>
                    <a:lnTo>
                      <a:pt x="428" y="701"/>
                    </a:lnTo>
                    <a:lnTo>
                      <a:pt x="435" y="705"/>
                    </a:lnTo>
                    <a:lnTo>
                      <a:pt x="448" y="708"/>
                    </a:lnTo>
                    <a:lnTo>
                      <a:pt x="455" y="712"/>
                    </a:lnTo>
                    <a:lnTo>
                      <a:pt x="464" y="716"/>
                    </a:lnTo>
                    <a:lnTo>
                      <a:pt x="472" y="717"/>
                    </a:lnTo>
                    <a:lnTo>
                      <a:pt x="479" y="713"/>
                    </a:lnTo>
                    <a:lnTo>
                      <a:pt x="495" y="685"/>
                    </a:lnTo>
                    <a:lnTo>
                      <a:pt x="500" y="678"/>
                    </a:lnTo>
                    <a:lnTo>
                      <a:pt x="506" y="676"/>
                    </a:lnTo>
                    <a:lnTo>
                      <a:pt x="517" y="681"/>
                    </a:lnTo>
                    <a:lnTo>
                      <a:pt x="529" y="687"/>
                    </a:lnTo>
                    <a:lnTo>
                      <a:pt x="541" y="690"/>
                    </a:lnTo>
                    <a:lnTo>
                      <a:pt x="581" y="690"/>
                    </a:lnTo>
                    <a:lnTo>
                      <a:pt x="587" y="693"/>
                    </a:lnTo>
                    <a:lnTo>
                      <a:pt x="585" y="697"/>
                    </a:lnTo>
                    <a:lnTo>
                      <a:pt x="581" y="704"/>
                    </a:lnTo>
                    <a:lnTo>
                      <a:pt x="573" y="711"/>
                    </a:lnTo>
                    <a:lnTo>
                      <a:pt x="561" y="723"/>
                    </a:lnTo>
                    <a:lnTo>
                      <a:pt x="559" y="726"/>
                    </a:lnTo>
                    <a:lnTo>
                      <a:pt x="562" y="728"/>
                    </a:lnTo>
                    <a:lnTo>
                      <a:pt x="563" y="728"/>
                    </a:lnTo>
                    <a:lnTo>
                      <a:pt x="566" y="727"/>
                    </a:lnTo>
                    <a:lnTo>
                      <a:pt x="573" y="720"/>
                    </a:lnTo>
                    <a:lnTo>
                      <a:pt x="577" y="715"/>
                    </a:lnTo>
                    <a:lnTo>
                      <a:pt x="587" y="707"/>
                    </a:lnTo>
                    <a:lnTo>
                      <a:pt x="596" y="701"/>
                    </a:lnTo>
                    <a:lnTo>
                      <a:pt x="606" y="698"/>
                    </a:lnTo>
                    <a:lnTo>
                      <a:pt x="617" y="696"/>
                    </a:lnTo>
                    <a:lnTo>
                      <a:pt x="621" y="696"/>
                    </a:lnTo>
                    <a:lnTo>
                      <a:pt x="626" y="698"/>
                    </a:lnTo>
                    <a:lnTo>
                      <a:pt x="629" y="701"/>
                    </a:lnTo>
                    <a:lnTo>
                      <a:pt x="632" y="705"/>
                    </a:lnTo>
                    <a:lnTo>
                      <a:pt x="634" y="704"/>
                    </a:lnTo>
                    <a:lnTo>
                      <a:pt x="648" y="704"/>
                    </a:lnTo>
                    <a:lnTo>
                      <a:pt x="651" y="702"/>
                    </a:lnTo>
                    <a:lnTo>
                      <a:pt x="655" y="694"/>
                    </a:lnTo>
                    <a:lnTo>
                      <a:pt x="658" y="690"/>
                    </a:lnTo>
                    <a:lnTo>
                      <a:pt x="662" y="685"/>
                    </a:lnTo>
                    <a:lnTo>
                      <a:pt x="669" y="672"/>
                    </a:lnTo>
                    <a:lnTo>
                      <a:pt x="673" y="659"/>
                    </a:lnTo>
                    <a:lnTo>
                      <a:pt x="675" y="644"/>
                    </a:lnTo>
                    <a:lnTo>
                      <a:pt x="677" y="630"/>
                    </a:lnTo>
                    <a:lnTo>
                      <a:pt x="677" y="622"/>
                    </a:lnTo>
                    <a:lnTo>
                      <a:pt x="675" y="620"/>
                    </a:lnTo>
                    <a:lnTo>
                      <a:pt x="673" y="619"/>
                    </a:lnTo>
                    <a:lnTo>
                      <a:pt x="671" y="619"/>
                    </a:lnTo>
                    <a:lnTo>
                      <a:pt x="669" y="620"/>
                    </a:lnTo>
                    <a:lnTo>
                      <a:pt x="666" y="620"/>
                    </a:lnTo>
                    <a:lnTo>
                      <a:pt x="660" y="623"/>
                    </a:lnTo>
                    <a:lnTo>
                      <a:pt x="641" y="628"/>
                    </a:lnTo>
                    <a:lnTo>
                      <a:pt x="634" y="628"/>
                    </a:lnTo>
                    <a:lnTo>
                      <a:pt x="629" y="627"/>
                    </a:lnTo>
                    <a:lnTo>
                      <a:pt x="622" y="624"/>
                    </a:lnTo>
                    <a:lnTo>
                      <a:pt x="614" y="623"/>
                    </a:lnTo>
                    <a:lnTo>
                      <a:pt x="606" y="626"/>
                    </a:lnTo>
                    <a:lnTo>
                      <a:pt x="598" y="626"/>
                    </a:lnTo>
                    <a:lnTo>
                      <a:pt x="589" y="623"/>
                    </a:lnTo>
                    <a:lnTo>
                      <a:pt x="578" y="615"/>
                    </a:lnTo>
                    <a:lnTo>
                      <a:pt x="569" y="609"/>
                    </a:lnTo>
                    <a:lnTo>
                      <a:pt x="561" y="604"/>
                    </a:lnTo>
                    <a:lnTo>
                      <a:pt x="557" y="600"/>
                    </a:lnTo>
                    <a:lnTo>
                      <a:pt x="555" y="594"/>
                    </a:lnTo>
                    <a:lnTo>
                      <a:pt x="555" y="574"/>
                    </a:lnTo>
                    <a:lnTo>
                      <a:pt x="554" y="564"/>
                    </a:lnTo>
                    <a:lnTo>
                      <a:pt x="552" y="557"/>
                    </a:lnTo>
                    <a:lnTo>
                      <a:pt x="550" y="554"/>
                    </a:lnTo>
                    <a:lnTo>
                      <a:pt x="544" y="554"/>
                    </a:lnTo>
                    <a:lnTo>
                      <a:pt x="540" y="556"/>
                    </a:lnTo>
                    <a:lnTo>
                      <a:pt x="535" y="561"/>
                    </a:lnTo>
                    <a:lnTo>
                      <a:pt x="532" y="563"/>
                    </a:lnTo>
                    <a:lnTo>
                      <a:pt x="529" y="565"/>
                    </a:lnTo>
                    <a:lnTo>
                      <a:pt x="525" y="567"/>
                    </a:lnTo>
                    <a:lnTo>
                      <a:pt x="522" y="570"/>
                    </a:lnTo>
                    <a:lnTo>
                      <a:pt x="518" y="571"/>
                    </a:lnTo>
                    <a:lnTo>
                      <a:pt x="517" y="572"/>
                    </a:lnTo>
                    <a:lnTo>
                      <a:pt x="515" y="575"/>
                    </a:lnTo>
                    <a:lnTo>
                      <a:pt x="521" y="580"/>
                    </a:lnTo>
                    <a:lnTo>
                      <a:pt x="528" y="585"/>
                    </a:lnTo>
                    <a:lnTo>
                      <a:pt x="532" y="591"/>
                    </a:lnTo>
                    <a:lnTo>
                      <a:pt x="533" y="598"/>
                    </a:lnTo>
                    <a:lnTo>
                      <a:pt x="532" y="602"/>
                    </a:lnTo>
                    <a:lnTo>
                      <a:pt x="529" y="607"/>
                    </a:lnTo>
                    <a:lnTo>
                      <a:pt x="526" y="609"/>
                    </a:lnTo>
                    <a:lnTo>
                      <a:pt x="524" y="611"/>
                    </a:lnTo>
                    <a:lnTo>
                      <a:pt x="520" y="613"/>
                    </a:lnTo>
                    <a:lnTo>
                      <a:pt x="513" y="620"/>
                    </a:lnTo>
                    <a:lnTo>
                      <a:pt x="499" y="631"/>
                    </a:lnTo>
                    <a:lnTo>
                      <a:pt x="492" y="635"/>
                    </a:lnTo>
                    <a:lnTo>
                      <a:pt x="490" y="634"/>
                    </a:lnTo>
                    <a:lnTo>
                      <a:pt x="487" y="627"/>
                    </a:lnTo>
                    <a:lnTo>
                      <a:pt x="485" y="615"/>
                    </a:lnTo>
                    <a:lnTo>
                      <a:pt x="484" y="601"/>
                    </a:lnTo>
                    <a:lnTo>
                      <a:pt x="483" y="589"/>
                    </a:lnTo>
                    <a:lnTo>
                      <a:pt x="481" y="582"/>
                    </a:lnTo>
                    <a:lnTo>
                      <a:pt x="476" y="575"/>
                    </a:lnTo>
                    <a:lnTo>
                      <a:pt x="469" y="564"/>
                    </a:lnTo>
                    <a:lnTo>
                      <a:pt x="465" y="553"/>
                    </a:lnTo>
                    <a:lnTo>
                      <a:pt x="459" y="543"/>
                    </a:lnTo>
                    <a:lnTo>
                      <a:pt x="450" y="537"/>
                    </a:lnTo>
                    <a:lnTo>
                      <a:pt x="435" y="522"/>
                    </a:lnTo>
                    <a:lnTo>
                      <a:pt x="424" y="513"/>
                    </a:lnTo>
                    <a:lnTo>
                      <a:pt x="413" y="504"/>
                    </a:lnTo>
                    <a:lnTo>
                      <a:pt x="405" y="496"/>
                    </a:lnTo>
                    <a:lnTo>
                      <a:pt x="398" y="490"/>
                    </a:lnTo>
                    <a:lnTo>
                      <a:pt x="392" y="486"/>
                    </a:lnTo>
                    <a:lnTo>
                      <a:pt x="386" y="485"/>
                    </a:lnTo>
                    <a:lnTo>
                      <a:pt x="381" y="485"/>
                    </a:lnTo>
                    <a:lnTo>
                      <a:pt x="380" y="490"/>
                    </a:lnTo>
                    <a:lnTo>
                      <a:pt x="381" y="498"/>
                    </a:lnTo>
                    <a:lnTo>
                      <a:pt x="388" y="505"/>
                    </a:lnTo>
                    <a:lnTo>
                      <a:pt x="395" y="511"/>
                    </a:lnTo>
                    <a:lnTo>
                      <a:pt x="401" y="519"/>
                    </a:lnTo>
                    <a:lnTo>
                      <a:pt x="409" y="530"/>
                    </a:lnTo>
                    <a:lnTo>
                      <a:pt x="420" y="538"/>
                    </a:lnTo>
                    <a:lnTo>
                      <a:pt x="429" y="543"/>
                    </a:lnTo>
                    <a:lnTo>
                      <a:pt x="435" y="546"/>
                    </a:lnTo>
                    <a:lnTo>
                      <a:pt x="448" y="557"/>
                    </a:lnTo>
                    <a:lnTo>
                      <a:pt x="454" y="561"/>
                    </a:lnTo>
                    <a:lnTo>
                      <a:pt x="457" y="563"/>
                    </a:lnTo>
                    <a:lnTo>
                      <a:pt x="454" y="564"/>
                    </a:lnTo>
                    <a:lnTo>
                      <a:pt x="451" y="564"/>
                    </a:lnTo>
                    <a:lnTo>
                      <a:pt x="448" y="565"/>
                    </a:lnTo>
                    <a:lnTo>
                      <a:pt x="440" y="565"/>
                    </a:lnTo>
                    <a:lnTo>
                      <a:pt x="439" y="567"/>
                    </a:lnTo>
                    <a:lnTo>
                      <a:pt x="439" y="572"/>
                    </a:lnTo>
                    <a:lnTo>
                      <a:pt x="440" y="579"/>
                    </a:lnTo>
                    <a:lnTo>
                      <a:pt x="443" y="589"/>
                    </a:lnTo>
                    <a:lnTo>
                      <a:pt x="444" y="596"/>
                    </a:lnTo>
                    <a:lnTo>
                      <a:pt x="444" y="602"/>
                    </a:lnTo>
                    <a:lnTo>
                      <a:pt x="442" y="605"/>
                    </a:lnTo>
                    <a:lnTo>
                      <a:pt x="440" y="605"/>
                    </a:lnTo>
                    <a:lnTo>
                      <a:pt x="438" y="604"/>
                    </a:lnTo>
                    <a:lnTo>
                      <a:pt x="435" y="601"/>
                    </a:lnTo>
                    <a:lnTo>
                      <a:pt x="433" y="598"/>
                    </a:lnTo>
                    <a:lnTo>
                      <a:pt x="431" y="596"/>
                    </a:lnTo>
                    <a:lnTo>
                      <a:pt x="429" y="591"/>
                    </a:lnTo>
                    <a:lnTo>
                      <a:pt x="428" y="589"/>
                    </a:lnTo>
                    <a:lnTo>
                      <a:pt x="420" y="570"/>
                    </a:lnTo>
                    <a:lnTo>
                      <a:pt x="416" y="563"/>
                    </a:lnTo>
                    <a:lnTo>
                      <a:pt x="402" y="556"/>
                    </a:lnTo>
                    <a:lnTo>
                      <a:pt x="392" y="553"/>
                    </a:lnTo>
                    <a:lnTo>
                      <a:pt x="379" y="546"/>
                    </a:lnTo>
                    <a:lnTo>
                      <a:pt x="373" y="542"/>
                    </a:lnTo>
                    <a:lnTo>
                      <a:pt x="365" y="535"/>
                    </a:lnTo>
                    <a:lnTo>
                      <a:pt x="358" y="527"/>
                    </a:lnTo>
                    <a:lnTo>
                      <a:pt x="354" y="519"/>
                    </a:lnTo>
                    <a:lnTo>
                      <a:pt x="350" y="512"/>
                    </a:lnTo>
                    <a:lnTo>
                      <a:pt x="343" y="509"/>
                    </a:lnTo>
                    <a:lnTo>
                      <a:pt x="336" y="508"/>
                    </a:lnTo>
                    <a:lnTo>
                      <a:pt x="331" y="508"/>
                    </a:lnTo>
                    <a:lnTo>
                      <a:pt x="325" y="512"/>
                    </a:lnTo>
                    <a:lnTo>
                      <a:pt x="319" y="517"/>
                    </a:lnTo>
                    <a:lnTo>
                      <a:pt x="310" y="523"/>
                    </a:lnTo>
                    <a:lnTo>
                      <a:pt x="304" y="526"/>
                    </a:lnTo>
                    <a:lnTo>
                      <a:pt x="294" y="524"/>
                    </a:lnTo>
                    <a:lnTo>
                      <a:pt x="284" y="520"/>
                    </a:lnTo>
                    <a:lnTo>
                      <a:pt x="275" y="517"/>
                    </a:lnTo>
                    <a:lnTo>
                      <a:pt x="269" y="520"/>
                    </a:lnTo>
                    <a:lnTo>
                      <a:pt x="267" y="526"/>
                    </a:lnTo>
                    <a:lnTo>
                      <a:pt x="264" y="535"/>
                    </a:lnTo>
                    <a:lnTo>
                      <a:pt x="263" y="543"/>
                    </a:lnTo>
                    <a:lnTo>
                      <a:pt x="258" y="549"/>
                    </a:lnTo>
                    <a:lnTo>
                      <a:pt x="252" y="550"/>
                    </a:lnTo>
                    <a:lnTo>
                      <a:pt x="243" y="552"/>
                    </a:lnTo>
                    <a:lnTo>
                      <a:pt x="238" y="556"/>
                    </a:lnTo>
                    <a:lnTo>
                      <a:pt x="231" y="563"/>
                    </a:lnTo>
                    <a:lnTo>
                      <a:pt x="224" y="568"/>
                    </a:lnTo>
                    <a:lnTo>
                      <a:pt x="220" y="575"/>
                    </a:lnTo>
                    <a:lnTo>
                      <a:pt x="220" y="580"/>
                    </a:lnTo>
                    <a:lnTo>
                      <a:pt x="223" y="586"/>
                    </a:lnTo>
                    <a:lnTo>
                      <a:pt x="224" y="587"/>
                    </a:lnTo>
                    <a:lnTo>
                      <a:pt x="224" y="591"/>
                    </a:lnTo>
                    <a:lnTo>
                      <a:pt x="222" y="593"/>
                    </a:lnTo>
                    <a:lnTo>
                      <a:pt x="219" y="596"/>
                    </a:lnTo>
                    <a:lnTo>
                      <a:pt x="212" y="601"/>
                    </a:lnTo>
                    <a:lnTo>
                      <a:pt x="206" y="608"/>
                    </a:lnTo>
                    <a:lnTo>
                      <a:pt x="201" y="613"/>
                    </a:lnTo>
                    <a:lnTo>
                      <a:pt x="194" y="616"/>
                    </a:lnTo>
                    <a:lnTo>
                      <a:pt x="185" y="617"/>
                    </a:lnTo>
                    <a:lnTo>
                      <a:pt x="174" y="619"/>
                    </a:lnTo>
                    <a:lnTo>
                      <a:pt x="167" y="617"/>
                    </a:lnTo>
                    <a:lnTo>
                      <a:pt x="164" y="617"/>
                    </a:lnTo>
                    <a:lnTo>
                      <a:pt x="160" y="622"/>
                    </a:lnTo>
                    <a:lnTo>
                      <a:pt x="157" y="630"/>
                    </a:lnTo>
                    <a:lnTo>
                      <a:pt x="155" y="633"/>
                    </a:lnTo>
                    <a:lnTo>
                      <a:pt x="153" y="635"/>
                    </a:lnTo>
                    <a:lnTo>
                      <a:pt x="152" y="635"/>
                    </a:lnTo>
                    <a:lnTo>
                      <a:pt x="148" y="631"/>
                    </a:lnTo>
                    <a:lnTo>
                      <a:pt x="146" y="627"/>
                    </a:lnTo>
                    <a:lnTo>
                      <a:pt x="144" y="624"/>
                    </a:lnTo>
                    <a:lnTo>
                      <a:pt x="142" y="620"/>
                    </a:lnTo>
                    <a:lnTo>
                      <a:pt x="139" y="617"/>
                    </a:lnTo>
                    <a:lnTo>
                      <a:pt x="134" y="615"/>
                    </a:lnTo>
                    <a:lnTo>
                      <a:pt x="127" y="613"/>
                    </a:lnTo>
                    <a:lnTo>
                      <a:pt x="120" y="615"/>
                    </a:lnTo>
                    <a:lnTo>
                      <a:pt x="116" y="615"/>
                    </a:lnTo>
                    <a:lnTo>
                      <a:pt x="113" y="613"/>
                    </a:lnTo>
                    <a:lnTo>
                      <a:pt x="112" y="611"/>
                    </a:lnTo>
                    <a:lnTo>
                      <a:pt x="107" y="602"/>
                    </a:lnTo>
                    <a:lnTo>
                      <a:pt x="105" y="600"/>
                    </a:lnTo>
                    <a:lnTo>
                      <a:pt x="100" y="594"/>
                    </a:lnTo>
                    <a:lnTo>
                      <a:pt x="98" y="590"/>
                    </a:lnTo>
                    <a:lnTo>
                      <a:pt x="98" y="582"/>
                    </a:lnTo>
                    <a:lnTo>
                      <a:pt x="100" y="579"/>
                    </a:lnTo>
                    <a:lnTo>
                      <a:pt x="103" y="576"/>
                    </a:lnTo>
                    <a:lnTo>
                      <a:pt x="107" y="571"/>
                    </a:lnTo>
                    <a:lnTo>
                      <a:pt x="108" y="564"/>
                    </a:lnTo>
                    <a:lnTo>
                      <a:pt x="107" y="554"/>
                    </a:lnTo>
                    <a:lnTo>
                      <a:pt x="105" y="546"/>
                    </a:lnTo>
                    <a:lnTo>
                      <a:pt x="105" y="526"/>
                    </a:lnTo>
                    <a:lnTo>
                      <a:pt x="108" y="517"/>
                    </a:lnTo>
                    <a:lnTo>
                      <a:pt x="112" y="512"/>
                    </a:lnTo>
                    <a:lnTo>
                      <a:pt x="123" y="511"/>
                    </a:lnTo>
                    <a:lnTo>
                      <a:pt x="137" y="511"/>
                    </a:lnTo>
                    <a:lnTo>
                      <a:pt x="150" y="512"/>
                    </a:lnTo>
                    <a:lnTo>
                      <a:pt x="171" y="512"/>
                    </a:lnTo>
                    <a:lnTo>
                      <a:pt x="180" y="513"/>
                    </a:lnTo>
                    <a:lnTo>
                      <a:pt x="197" y="513"/>
                    </a:lnTo>
                    <a:lnTo>
                      <a:pt x="201" y="509"/>
                    </a:lnTo>
                    <a:lnTo>
                      <a:pt x="206" y="491"/>
                    </a:lnTo>
                    <a:lnTo>
                      <a:pt x="208" y="474"/>
                    </a:lnTo>
                    <a:lnTo>
                      <a:pt x="204" y="465"/>
                    </a:lnTo>
                    <a:lnTo>
                      <a:pt x="194" y="459"/>
                    </a:lnTo>
                    <a:lnTo>
                      <a:pt x="182" y="453"/>
                    </a:lnTo>
                    <a:lnTo>
                      <a:pt x="165" y="449"/>
                    </a:lnTo>
                    <a:lnTo>
                      <a:pt x="163" y="448"/>
                    </a:lnTo>
                    <a:lnTo>
                      <a:pt x="161" y="445"/>
                    </a:lnTo>
                    <a:lnTo>
                      <a:pt x="161" y="442"/>
                    </a:lnTo>
                    <a:lnTo>
                      <a:pt x="164" y="441"/>
                    </a:lnTo>
                    <a:lnTo>
                      <a:pt x="168" y="439"/>
                    </a:lnTo>
                    <a:lnTo>
                      <a:pt x="174" y="438"/>
                    </a:lnTo>
                    <a:lnTo>
                      <a:pt x="182" y="437"/>
                    </a:lnTo>
                    <a:lnTo>
                      <a:pt x="189" y="434"/>
                    </a:lnTo>
                    <a:lnTo>
                      <a:pt x="194" y="431"/>
                    </a:lnTo>
                    <a:lnTo>
                      <a:pt x="201" y="428"/>
                    </a:lnTo>
                    <a:lnTo>
                      <a:pt x="220" y="424"/>
                    </a:lnTo>
                    <a:lnTo>
                      <a:pt x="237" y="420"/>
                    </a:lnTo>
                    <a:lnTo>
                      <a:pt x="241" y="419"/>
                    </a:lnTo>
                    <a:lnTo>
                      <a:pt x="245" y="415"/>
                    </a:lnTo>
                    <a:lnTo>
                      <a:pt x="245" y="412"/>
                    </a:lnTo>
                    <a:lnTo>
                      <a:pt x="246" y="408"/>
                    </a:lnTo>
                    <a:lnTo>
                      <a:pt x="246" y="401"/>
                    </a:lnTo>
                    <a:lnTo>
                      <a:pt x="249" y="397"/>
                    </a:lnTo>
                    <a:lnTo>
                      <a:pt x="256" y="394"/>
                    </a:lnTo>
                    <a:lnTo>
                      <a:pt x="264" y="393"/>
                    </a:lnTo>
                    <a:lnTo>
                      <a:pt x="271" y="391"/>
                    </a:lnTo>
                    <a:lnTo>
                      <a:pt x="273" y="391"/>
                    </a:lnTo>
                    <a:lnTo>
                      <a:pt x="275" y="390"/>
                    </a:lnTo>
                    <a:lnTo>
                      <a:pt x="279" y="385"/>
                    </a:lnTo>
                    <a:lnTo>
                      <a:pt x="297" y="367"/>
                    </a:lnTo>
                    <a:lnTo>
                      <a:pt x="306" y="363"/>
                    </a:lnTo>
                    <a:lnTo>
                      <a:pt x="320" y="363"/>
                    </a:lnTo>
                    <a:lnTo>
                      <a:pt x="332" y="364"/>
                    </a:lnTo>
                    <a:lnTo>
                      <a:pt x="335" y="365"/>
                    </a:lnTo>
                    <a:lnTo>
                      <a:pt x="336" y="364"/>
                    </a:lnTo>
                    <a:lnTo>
                      <a:pt x="338" y="364"/>
                    </a:lnTo>
                    <a:lnTo>
                      <a:pt x="336" y="363"/>
                    </a:lnTo>
                    <a:lnTo>
                      <a:pt x="336" y="360"/>
                    </a:lnTo>
                    <a:lnTo>
                      <a:pt x="334" y="359"/>
                    </a:lnTo>
                    <a:lnTo>
                      <a:pt x="332" y="356"/>
                    </a:lnTo>
                    <a:lnTo>
                      <a:pt x="328" y="352"/>
                    </a:lnTo>
                    <a:lnTo>
                      <a:pt x="327" y="349"/>
                    </a:lnTo>
                    <a:lnTo>
                      <a:pt x="325" y="343"/>
                    </a:lnTo>
                    <a:lnTo>
                      <a:pt x="325" y="335"/>
                    </a:lnTo>
                    <a:lnTo>
                      <a:pt x="327" y="328"/>
                    </a:lnTo>
                    <a:lnTo>
                      <a:pt x="330" y="322"/>
                    </a:lnTo>
                    <a:lnTo>
                      <a:pt x="334" y="316"/>
                    </a:lnTo>
                    <a:lnTo>
                      <a:pt x="342" y="312"/>
                    </a:lnTo>
                    <a:lnTo>
                      <a:pt x="350" y="311"/>
                    </a:lnTo>
                    <a:lnTo>
                      <a:pt x="357" y="312"/>
                    </a:lnTo>
                    <a:lnTo>
                      <a:pt x="360" y="316"/>
                    </a:lnTo>
                    <a:lnTo>
                      <a:pt x="360" y="322"/>
                    </a:lnTo>
                    <a:lnTo>
                      <a:pt x="358" y="328"/>
                    </a:lnTo>
                    <a:lnTo>
                      <a:pt x="358" y="337"/>
                    </a:lnTo>
                    <a:lnTo>
                      <a:pt x="361" y="345"/>
                    </a:lnTo>
                    <a:lnTo>
                      <a:pt x="364" y="349"/>
                    </a:lnTo>
                    <a:lnTo>
                      <a:pt x="368" y="353"/>
                    </a:lnTo>
                    <a:lnTo>
                      <a:pt x="376" y="352"/>
                    </a:lnTo>
                    <a:lnTo>
                      <a:pt x="401" y="352"/>
                    </a:lnTo>
                    <a:lnTo>
                      <a:pt x="407" y="350"/>
                    </a:lnTo>
                    <a:lnTo>
                      <a:pt x="416" y="349"/>
                    </a:lnTo>
                    <a:lnTo>
                      <a:pt x="425" y="348"/>
                    </a:lnTo>
                    <a:lnTo>
                      <a:pt x="433" y="348"/>
                    </a:lnTo>
                    <a:lnTo>
                      <a:pt x="439" y="346"/>
                    </a:lnTo>
                    <a:lnTo>
                      <a:pt x="446" y="345"/>
                    </a:lnTo>
                    <a:lnTo>
                      <a:pt x="457" y="346"/>
                    </a:lnTo>
                    <a:lnTo>
                      <a:pt x="472" y="350"/>
                    </a:lnTo>
                    <a:lnTo>
                      <a:pt x="477" y="352"/>
                    </a:lnTo>
                    <a:lnTo>
                      <a:pt x="480" y="350"/>
                    </a:lnTo>
                    <a:lnTo>
                      <a:pt x="481" y="346"/>
                    </a:lnTo>
                    <a:lnTo>
                      <a:pt x="481" y="328"/>
                    </a:lnTo>
                    <a:lnTo>
                      <a:pt x="484" y="320"/>
                    </a:lnTo>
                    <a:lnTo>
                      <a:pt x="490" y="311"/>
                    </a:lnTo>
                    <a:lnTo>
                      <a:pt x="495" y="305"/>
                    </a:lnTo>
                    <a:lnTo>
                      <a:pt x="502" y="302"/>
                    </a:lnTo>
                    <a:lnTo>
                      <a:pt x="513" y="305"/>
                    </a:lnTo>
                    <a:lnTo>
                      <a:pt x="522" y="306"/>
                    </a:lnTo>
                    <a:lnTo>
                      <a:pt x="531" y="305"/>
                    </a:lnTo>
                    <a:lnTo>
                      <a:pt x="532" y="302"/>
                    </a:lnTo>
                    <a:lnTo>
                      <a:pt x="532" y="301"/>
                    </a:lnTo>
                    <a:lnTo>
                      <a:pt x="531" y="298"/>
                    </a:lnTo>
                    <a:lnTo>
                      <a:pt x="526" y="295"/>
                    </a:lnTo>
                    <a:lnTo>
                      <a:pt x="524" y="293"/>
                    </a:lnTo>
                    <a:lnTo>
                      <a:pt x="520" y="291"/>
                    </a:lnTo>
                    <a:lnTo>
                      <a:pt x="514" y="286"/>
                    </a:lnTo>
                    <a:lnTo>
                      <a:pt x="518" y="283"/>
                    </a:lnTo>
                    <a:lnTo>
                      <a:pt x="526" y="282"/>
                    </a:lnTo>
                    <a:lnTo>
                      <a:pt x="539" y="282"/>
                    </a:lnTo>
                    <a:lnTo>
                      <a:pt x="552" y="280"/>
                    </a:lnTo>
                    <a:lnTo>
                      <a:pt x="569" y="279"/>
                    </a:lnTo>
                    <a:lnTo>
                      <a:pt x="581" y="279"/>
                    </a:lnTo>
                    <a:lnTo>
                      <a:pt x="591" y="278"/>
                    </a:lnTo>
                    <a:lnTo>
                      <a:pt x="593" y="275"/>
                    </a:lnTo>
                    <a:lnTo>
                      <a:pt x="593" y="272"/>
                    </a:lnTo>
                    <a:lnTo>
                      <a:pt x="591" y="267"/>
                    </a:lnTo>
                    <a:lnTo>
                      <a:pt x="588" y="264"/>
                    </a:lnTo>
                    <a:lnTo>
                      <a:pt x="587" y="261"/>
                    </a:lnTo>
                    <a:lnTo>
                      <a:pt x="582" y="257"/>
                    </a:lnTo>
                    <a:lnTo>
                      <a:pt x="576" y="257"/>
                    </a:lnTo>
                    <a:lnTo>
                      <a:pt x="566" y="258"/>
                    </a:lnTo>
                    <a:lnTo>
                      <a:pt x="546" y="258"/>
                    </a:lnTo>
                    <a:lnTo>
                      <a:pt x="535" y="260"/>
                    </a:lnTo>
                    <a:lnTo>
                      <a:pt x="524" y="265"/>
                    </a:lnTo>
                    <a:lnTo>
                      <a:pt x="513" y="269"/>
                    </a:lnTo>
                    <a:lnTo>
                      <a:pt x="507" y="267"/>
                    </a:lnTo>
                    <a:lnTo>
                      <a:pt x="503" y="261"/>
                    </a:lnTo>
                    <a:lnTo>
                      <a:pt x="500" y="253"/>
                    </a:lnTo>
                    <a:lnTo>
                      <a:pt x="496" y="246"/>
                    </a:lnTo>
                    <a:lnTo>
                      <a:pt x="494" y="239"/>
                    </a:lnTo>
                    <a:lnTo>
                      <a:pt x="492" y="231"/>
                    </a:lnTo>
                    <a:lnTo>
                      <a:pt x="495" y="224"/>
                    </a:lnTo>
                    <a:lnTo>
                      <a:pt x="502" y="217"/>
                    </a:lnTo>
                    <a:lnTo>
                      <a:pt x="514" y="211"/>
                    </a:lnTo>
                    <a:lnTo>
                      <a:pt x="528" y="201"/>
                    </a:lnTo>
                    <a:lnTo>
                      <a:pt x="539" y="191"/>
                    </a:lnTo>
                    <a:lnTo>
                      <a:pt x="546" y="184"/>
                    </a:lnTo>
                    <a:lnTo>
                      <a:pt x="546" y="182"/>
                    </a:lnTo>
                    <a:lnTo>
                      <a:pt x="540" y="179"/>
                    </a:lnTo>
                    <a:lnTo>
                      <a:pt x="520" y="179"/>
                    </a:lnTo>
                    <a:lnTo>
                      <a:pt x="507" y="180"/>
                    </a:lnTo>
                    <a:lnTo>
                      <a:pt x="500" y="180"/>
                    </a:lnTo>
                    <a:lnTo>
                      <a:pt x="499" y="183"/>
                    </a:lnTo>
                    <a:lnTo>
                      <a:pt x="499" y="193"/>
                    </a:lnTo>
                    <a:lnTo>
                      <a:pt x="498" y="200"/>
                    </a:lnTo>
                    <a:lnTo>
                      <a:pt x="491" y="211"/>
                    </a:lnTo>
                    <a:lnTo>
                      <a:pt x="483" y="219"/>
                    </a:lnTo>
                    <a:lnTo>
                      <a:pt x="474" y="223"/>
                    </a:lnTo>
                    <a:lnTo>
                      <a:pt x="461" y="226"/>
                    </a:lnTo>
                    <a:lnTo>
                      <a:pt x="454" y="228"/>
                    </a:lnTo>
                    <a:lnTo>
                      <a:pt x="447" y="234"/>
                    </a:lnTo>
                    <a:lnTo>
                      <a:pt x="443" y="238"/>
                    </a:lnTo>
                    <a:lnTo>
                      <a:pt x="442" y="241"/>
                    </a:lnTo>
                    <a:lnTo>
                      <a:pt x="440" y="245"/>
                    </a:lnTo>
                    <a:lnTo>
                      <a:pt x="440" y="246"/>
                    </a:lnTo>
                    <a:lnTo>
                      <a:pt x="442" y="248"/>
                    </a:lnTo>
                    <a:lnTo>
                      <a:pt x="443" y="250"/>
                    </a:lnTo>
                    <a:lnTo>
                      <a:pt x="446" y="252"/>
                    </a:lnTo>
                    <a:lnTo>
                      <a:pt x="448" y="252"/>
                    </a:lnTo>
                    <a:lnTo>
                      <a:pt x="457" y="254"/>
                    </a:lnTo>
                    <a:lnTo>
                      <a:pt x="462" y="258"/>
                    </a:lnTo>
                    <a:lnTo>
                      <a:pt x="464" y="264"/>
                    </a:lnTo>
                    <a:lnTo>
                      <a:pt x="462" y="271"/>
                    </a:lnTo>
                    <a:lnTo>
                      <a:pt x="457" y="279"/>
                    </a:lnTo>
                    <a:lnTo>
                      <a:pt x="451" y="283"/>
                    </a:lnTo>
                    <a:lnTo>
                      <a:pt x="440" y="300"/>
                    </a:lnTo>
                    <a:lnTo>
                      <a:pt x="439" y="308"/>
                    </a:lnTo>
                    <a:lnTo>
                      <a:pt x="439" y="312"/>
                    </a:lnTo>
                    <a:lnTo>
                      <a:pt x="438" y="315"/>
                    </a:lnTo>
                    <a:lnTo>
                      <a:pt x="435" y="319"/>
                    </a:lnTo>
                    <a:lnTo>
                      <a:pt x="432" y="320"/>
                    </a:lnTo>
                    <a:lnTo>
                      <a:pt x="431" y="323"/>
                    </a:lnTo>
                    <a:lnTo>
                      <a:pt x="425" y="326"/>
                    </a:lnTo>
                    <a:lnTo>
                      <a:pt x="417" y="327"/>
                    </a:lnTo>
                    <a:lnTo>
                      <a:pt x="407" y="330"/>
                    </a:lnTo>
                    <a:lnTo>
                      <a:pt x="397" y="331"/>
                    </a:lnTo>
                    <a:lnTo>
                      <a:pt x="387" y="334"/>
                    </a:lnTo>
                    <a:lnTo>
                      <a:pt x="380" y="335"/>
                    </a:lnTo>
                    <a:lnTo>
                      <a:pt x="377" y="335"/>
                    </a:lnTo>
                    <a:lnTo>
                      <a:pt x="375" y="334"/>
                    </a:lnTo>
                    <a:lnTo>
                      <a:pt x="372" y="328"/>
                    </a:lnTo>
                    <a:lnTo>
                      <a:pt x="372" y="326"/>
                    </a:lnTo>
                    <a:lnTo>
                      <a:pt x="373" y="322"/>
                    </a:lnTo>
                    <a:lnTo>
                      <a:pt x="372" y="313"/>
                    </a:lnTo>
                    <a:lnTo>
                      <a:pt x="364" y="285"/>
                    </a:lnTo>
                    <a:lnTo>
                      <a:pt x="362" y="282"/>
                    </a:lnTo>
                    <a:lnTo>
                      <a:pt x="361" y="280"/>
                    </a:lnTo>
                    <a:lnTo>
                      <a:pt x="360" y="280"/>
                    </a:lnTo>
                    <a:lnTo>
                      <a:pt x="354" y="283"/>
                    </a:lnTo>
                    <a:lnTo>
                      <a:pt x="349" y="289"/>
                    </a:lnTo>
                    <a:lnTo>
                      <a:pt x="342" y="302"/>
                    </a:lnTo>
                    <a:lnTo>
                      <a:pt x="332" y="304"/>
                    </a:lnTo>
                    <a:lnTo>
                      <a:pt x="323" y="304"/>
                    </a:lnTo>
                    <a:lnTo>
                      <a:pt x="312" y="301"/>
                    </a:lnTo>
                    <a:lnTo>
                      <a:pt x="304" y="294"/>
                    </a:lnTo>
                    <a:lnTo>
                      <a:pt x="298" y="286"/>
                    </a:lnTo>
                    <a:lnTo>
                      <a:pt x="295" y="278"/>
                    </a:lnTo>
                    <a:lnTo>
                      <a:pt x="295" y="268"/>
                    </a:lnTo>
                    <a:lnTo>
                      <a:pt x="294" y="260"/>
                    </a:lnTo>
                    <a:lnTo>
                      <a:pt x="291" y="252"/>
                    </a:lnTo>
                    <a:lnTo>
                      <a:pt x="290" y="245"/>
                    </a:lnTo>
                    <a:lnTo>
                      <a:pt x="291" y="239"/>
                    </a:lnTo>
                    <a:lnTo>
                      <a:pt x="297" y="231"/>
                    </a:lnTo>
                    <a:lnTo>
                      <a:pt x="305" y="220"/>
                    </a:lnTo>
                    <a:lnTo>
                      <a:pt x="314" y="211"/>
                    </a:lnTo>
                    <a:lnTo>
                      <a:pt x="324" y="202"/>
                    </a:lnTo>
                    <a:lnTo>
                      <a:pt x="335" y="197"/>
                    </a:lnTo>
                    <a:lnTo>
                      <a:pt x="357" y="190"/>
                    </a:lnTo>
                    <a:lnTo>
                      <a:pt x="377" y="179"/>
                    </a:lnTo>
                    <a:lnTo>
                      <a:pt x="394" y="167"/>
                    </a:lnTo>
                    <a:lnTo>
                      <a:pt x="405" y="154"/>
                    </a:lnTo>
                    <a:lnTo>
                      <a:pt x="413" y="142"/>
                    </a:lnTo>
                    <a:lnTo>
                      <a:pt x="418" y="135"/>
                    </a:lnTo>
                    <a:lnTo>
                      <a:pt x="423" y="132"/>
                    </a:lnTo>
                    <a:lnTo>
                      <a:pt x="432" y="126"/>
                    </a:lnTo>
                    <a:lnTo>
                      <a:pt x="446" y="119"/>
                    </a:lnTo>
                    <a:lnTo>
                      <a:pt x="462" y="109"/>
                    </a:lnTo>
                    <a:lnTo>
                      <a:pt x="480" y="101"/>
                    </a:lnTo>
                    <a:lnTo>
                      <a:pt x="496" y="94"/>
                    </a:lnTo>
                    <a:lnTo>
                      <a:pt x="511" y="87"/>
                    </a:lnTo>
                    <a:lnTo>
                      <a:pt x="524" y="84"/>
                    </a:lnTo>
                    <a:lnTo>
                      <a:pt x="537" y="84"/>
                    </a:lnTo>
                    <a:lnTo>
                      <a:pt x="552" y="87"/>
                    </a:lnTo>
                    <a:lnTo>
                      <a:pt x="570" y="93"/>
                    </a:lnTo>
                    <a:lnTo>
                      <a:pt x="587" y="98"/>
                    </a:lnTo>
                    <a:lnTo>
                      <a:pt x="602" y="104"/>
                    </a:lnTo>
                    <a:lnTo>
                      <a:pt x="613" y="109"/>
                    </a:lnTo>
                    <a:lnTo>
                      <a:pt x="633" y="117"/>
                    </a:lnTo>
                    <a:lnTo>
                      <a:pt x="643" y="121"/>
                    </a:lnTo>
                    <a:lnTo>
                      <a:pt x="658" y="128"/>
                    </a:lnTo>
                    <a:lnTo>
                      <a:pt x="675" y="132"/>
                    </a:lnTo>
                    <a:lnTo>
                      <a:pt x="692" y="132"/>
                    </a:lnTo>
                    <a:lnTo>
                      <a:pt x="707" y="131"/>
                    </a:lnTo>
                    <a:lnTo>
                      <a:pt x="719" y="131"/>
                    </a:lnTo>
                    <a:lnTo>
                      <a:pt x="729" y="135"/>
                    </a:lnTo>
                    <a:lnTo>
                      <a:pt x="738" y="141"/>
                    </a:lnTo>
                    <a:lnTo>
                      <a:pt x="745" y="149"/>
                    </a:lnTo>
                    <a:lnTo>
                      <a:pt x="752" y="154"/>
                    </a:lnTo>
                    <a:lnTo>
                      <a:pt x="756" y="158"/>
                    </a:lnTo>
                    <a:lnTo>
                      <a:pt x="753" y="161"/>
                    </a:lnTo>
                    <a:lnTo>
                      <a:pt x="744" y="167"/>
                    </a:lnTo>
                    <a:lnTo>
                      <a:pt x="729" y="172"/>
                    </a:lnTo>
                    <a:lnTo>
                      <a:pt x="712" y="176"/>
                    </a:lnTo>
                    <a:lnTo>
                      <a:pt x="699" y="178"/>
                    </a:lnTo>
                    <a:lnTo>
                      <a:pt x="686" y="176"/>
                    </a:lnTo>
                    <a:lnTo>
                      <a:pt x="675" y="174"/>
                    </a:lnTo>
                    <a:lnTo>
                      <a:pt x="667" y="171"/>
                    </a:lnTo>
                    <a:lnTo>
                      <a:pt x="665" y="169"/>
                    </a:lnTo>
                    <a:lnTo>
                      <a:pt x="662" y="169"/>
                    </a:lnTo>
                    <a:lnTo>
                      <a:pt x="660" y="171"/>
                    </a:lnTo>
                    <a:lnTo>
                      <a:pt x="660" y="172"/>
                    </a:lnTo>
                    <a:lnTo>
                      <a:pt x="665" y="176"/>
                    </a:lnTo>
                    <a:lnTo>
                      <a:pt x="670" y="183"/>
                    </a:lnTo>
                    <a:lnTo>
                      <a:pt x="673" y="189"/>
                    </a:lnTo>
                    <a:lnTo>
                      <a:pt x="673" y="201"/>
                    </a:lnTo>
                    <a:lnTo>
                      <a:pt x="674" y="204"/>
                    </a:lnTo>
                    <a:lnTo>
                      <a:pt x="681" y="204"/>
                    </a:lnTo>
                    <a:lnTo>
                      <a:pt x="689" y="200"/>
                    </a:lnTo>
                    <a:lnTo>
                      <a:pt x="690" y="198"/>
                    </a:lnTo>
                    <a:lnTo>
                      <a:pt x="692" y="198"/>
                    </a:lnTo>
                    <a:lnTo>
                      <a:pt x="693" y="197"/>
                    </a:lnTo>
                    <a:lnTo>
                      <a:pt x="693" y="195"/>
                    </a:lnTo>
                    <a:lnTo>
                      <a:pt x="695" y="195"/>
                    </a:lnTo>
                    <a:lnTo>
                      <a:pt x="696" y="194"/>
                    </a:lnTo>
                    <a:lnTo>
                      <a:pt x="700" y="194"/>
                    </a:lnTo>
                    <a:lnTo>
                      <a:pt x="703" y="195"/>
                    </a:lnTo>
                    <a:lnTo>
                      <a:pt x="707" y="198"/>
                    </a:lnTo>
                    <a:lnTo>
                      <a:pt x="715" y="202"/>
                    </a:lnTo>
                    <a:lnTo>
                      <a:pt x="721" y="204"/>
                    </a:lnTo>
                    <a:lnTo>
                      <a:pt x="729" y="201"/>
                    </a:lnTo>
                    <a:lnTo>
                      <a:pt x="732" y="198"/>
                    </a:lnTo>
                    <a:lnTo>
                      <a:pt x="732" y="183"/>
                    </a:lnTo>
                    <a:lnTo>
                      <a:pt x="733" y="180"/>
                    </a:lnTo>
                    <a:lnTo>
                      <a:pt x="738" y="178"/>
                    </a:lnTo>
                    <a:lnTo>
                      <a:pt x="742" y="176"/>
                    </a:lnTo>
                    <a:lnTo>
                      <a:pt x="747" y="176"/>
                    </a:lnTo>
                    <a:lnTo>
                      <a:pt x="752" y="174"/>
                    </a:lnTo>
                    <a:lnTo>
                      <a:pt x="755" y="171"/>
                    </a:lnTo>
                    <a:lnTo>
                      <a:pt x="759" y="169"/>
                    </a:lnTo>
                    <a:lnTo>
                      <a:pt x="764" y="167"/>
                    </a:lnTo>
                    <a:lnTo>
                      <a:pt x="770" y="165"/>
                    </a:lnTo>
                    <a:lnTo>
                      <a:pt x="771" y="165"/>
                    </a:lnTo>
                    <a:lnTo>
                      <a:pt x="773" y="167"/>
                    </a:lnTo>
                    <a:lnTo>
                      <a:pt x="774" y="169"/>
                    </a:lnTo>
                    <a:lnTo>
                      <a:pt x="775" y="174"/>
                    </a:lnTo>
                    <a:lnTo>
                      <a:pt x="778" y="179"/>
                    </a:lnTo>
                    <a:lnTo>
                      <a:pt x="781" y="180"/>
                    </a:lnTo>
                    <a:lnTo>
                      <a:pt x="783" y="180"/>
                    </a:lnTo>
                    <a:lnTo>
                      <a:pt x="785" y="178"/>
                    </a:lnTo>
                    <a:lnTo>
                      <a:pt x="785" y="168"/>
                    </a:lnTo>
                    <a:lnTo>
                      <a:pt x="783" y="164"/>
                    </a:lnTo>
                    <a:lnTo>
                      <a:pt x="783" y="161"/>
                    </a:lnTo>
                    <a:lnTo>
                      <a:pt x="782" y="160"/>
                    </a:lnTo>
                    <a:lnTo>
                      <a:pt x="779" y="152"/>
                    </a:lnTo>
                    <a:lnTo>
                      <a:pt x="779" y="143"/>
                    </a:lnTo>
                    <a:lnTo>
                      <a:pt x="781" y="137"/>
                    </a:lnTo>
                    <a:lnTo>
                      <a:pt x="786" y="134"/>
                    </a:lnTo>
                    <a:lnTo>
                      <a:pt x="796" y="132"/>
                    </a:lnTo>
                    <a:lnTo>
                      <a:pt x="805" y="132"/>
                    </a:lnTo>
                    <a:lnTo>
                      <a:pt x="812" y="135"/>
                    </a:lnTo>
                    <a:lnTo>
                      <a:pt x="814" y="141"/>
                    </a:lnTo>
                    <a:lnTo>
                      <a:pt x="811" y="149"/>
                    </a:lnTo>
                    <a:lnTo>
                      <a:pt x="807" y="157"/>
                    </a:lnTo>
                    <a:lnTo>
                      <a:pt x="807" y="164"/>
                    </a:lnTo>
                    <a:lnTo>
                      <a:pt x="808" y="167"/>
                    </a:lnTo>
                    <a:lnTo>
                      <a:pt x="812" y="167"/>
                    </a:lnTo>
                    <a:lnTo>
                      <a:pt x="814" y="164"/>
                    </a:lnTo>
                    <a:lnTo>
                      <a:pt x="819" y="158"/>
                    </a:lnTo>
                    <a:lnTo>
                      <a:pt x="820" y="154"/>
                    </a:lnTo>
                    <a:lnTo>
                      <a:pt x="823" y="152"/>
                    </a:lnTo>
                    <a:lnTo>
                      <a:pt x="829" y="149"/>
                    </a:lnTo>
                    <a:lnTo>
                      <a:pt x="846" y="149"/>
                    </a:lnTo>
                    <a:lnTo>
                      <a:pt x="860" y="148"/>
                    </a:lnTo>
                    <a:lnTo>
                      <a:pt x="868" y="145"/>
                    </a:lnTo>
                    <a:lnTo>
                      <a:pt x="874" y="142"/>
                    </a:lnTo>
                    <a:lnTo>
                      <a:pt x="882" y="137"/>
                    </a:lnTo>
                    <a:lnTo>
                      <a:pt x="887" y="137"/>
                    </a:lnTo>
                    <a:lnTo>
                      <a:pt x="896" y="139"/>
                    </a:lnTo>
                    <a:lnTo>
                      <a:pt x="901" y="141"/>
                    </a:lnTo>
                    <a:lnTo>
                      <a:pt x="905" y="143"/>
                    </a:lnTo>
                    <a:lnTo>
                      <a:pt x="909" y="143"/>
                    </a:lnTo>
                    <a:lnTo>
                      <a:pt x="911" y="145"/>
                    </a:lnTo>
                    <a:lnTo>
                      <a:pt x="912" y="145"/>
                    </a:lnTo>
                    <a:lnTo>
                      <a:pt x="913" y="143"/>
                    </a:lnTo>
                    <a:lnTo>
                      <a:pt x="915" y="141"/>
                    </a:lnTo>
                    <a:lnTo>
                      <a:pt x="916" y="139"/>
                    </a:lnTo>
                    <a:lnTo>
                      <a:pt x="922" y="137"/>
                    </a:lnTo>
                    <a:lnTo>
                      <a:pt x="938" y="137"/>
                    </a:lnTo>
                    <a:lnTo>
                      <a:pt x="946" y="135"/>
                    </a:lnTo>
                    <a:lnTo>
                      <a:pt x="950" y="134"/>
                    </a:lnTo>
                    <a:lnTo>
                      <a:pt x="953" y="132"/>
                    </a:lnTo>
                    <a:lnTo>
                      <a:pt x="956" y="132"/>
                    </a:lnTo>
                    <a:lnTo>
                      <a:pt x="958" y="134"/>
                    </a:lnTo>
                    <a:lnTo>
                      <a:pt x="964" y="139"/>
                    </a:lnTo>
                    <a:lnTo>
                      <a:pt x="967" y="141"/>
                    </a:lnTo>
                    <a:lnTo>
                      <a:pt x="974" y="141"/>
                    </a:lnTo>
                    <a:lnTo>
                      <a:pt x="982" y="137"/>
                    </a:lnTo>
                    <a:lnTo>
                      <a:pt x="987" y="130"/>
                    </a:lnTo>
                    <a:lnTo>
                      <a:pt x="991" y="126"/>
                    </a:lnTo>
                    <a:lnTo>
                      <a:pt x="997" y="123"/>
                    </a:lnTo>
                    <a:lnTo>
                      <a:pt x="1013" y="120"/>
                    </a:lnTo>
                    <a:lnTo>
                      <a:pt x="1021" y="121"/>
                    </a:lnTo>
                    <a:lnTo>
                      <a:pt x="1031" y="124"/>
                    </a:lnTo>
                    <a:lnTo>
                      <a:pt x="1039" y="127"/>
                    </a:lnTo>
                    <a:lnTo>
                      <a:pt x="1049" y="128"/>
                    </a:lnTo>
                    <a:lnTo>
                      <a:pt x="1056" y="130"/>
                    </a:lnTo>
                    <a:lnTo>
                      <a:pt x="1064" y="132"/>
                    </a:lnTo>
                    <a:lnTo>
                      <a:pt x="1075" y="138"/>
                    </a:lnTo>
                    <a:lnTo>
                      <a:pt x="1088" y="141"/>
                    </a:lnTo>
                    <a:lnTo>
                      <a:pt x="1094" y="139"/>
                    </a:lnTo>
                    <a:lnTo>
                      <a:pt x="1095" y="135"/>
                    </a:lnTo>
                    <a:lnTo>
                      <a:pt x="1094" y="132"/>
                    </a:lnTo>
                    <a:lnTo>
                      <a:pt x="1091" y="128"/>
                    </a:lnTo>
                    <a:lnTo>
                      <a:pt x="1086" y="123"/>
                    </a:lnTo>
                    <a:lnTo>
                      <a:pt x="1077" y="119"/>
                    </a:lnTo>
                    <a:lnTo>
                      <a:pt x="1069" y="111"/>
                    </a:lnTo>
                    <a:lnTo>
                      <a:pt x="1068" y="102"/>
                    </a:lnTo>
                    <a:lnTo>
                      <a:pt x="1071" y="95"/>
                    </a:lnTo>
                    <a:lnTo>
                      <a:pt x="1077" y="93"/>
                    </a:lnTo>
                    <a:lnTo>
                      <a:pt x="1082" y="91"/>
                    </a:lnTo>
                    <a:lnTo>
                      <a:pt x="1084" y="90"/>
                    </a:lnTo>
                    <a:lnTo>
                      <a:pt x="1086" y="89"/>
                    </a:lnTo>
                    <a:lnTo>
                      <a:pt x="1087" y="86"/>
                    </a:lnTo>
                    <a:lnTo>
                      <a:pt x="1092" y="80"/>
                    </a:lnTo>
                    <a:lnTo>
                      <a:pt x="1099" y="75"/>
                    </a:lnTo>
                    <a:lnTo>
                      <a:pt x="1106" y="67"/>
                    </a:lnTo>
                    <a:lnTo>
                      <a:pt x="1112" y="61"/>
                    </a:lnTo>
                    <a:lnTo>
                      <a:pt x="1118" y="60"/>
                    </a:lnTo>
                    <a:lnTo>
                      <a:pt x="1132" y="68"/>
                    </a:lnTo>
                    <a:lnTo>
                      <a:pt x="1146" y="78"/>
                    </a:lnTo>
                    <a:lnTo>
                      <a:pt x="1151" y="83"/>
                    </a:lnTo>
                    <a:lnTo>
                      <a:pt x="1150" y="89"/>
                    </a:lnTo>
                    <a:lnTo>
                      <a:pt x="1144" y="100"/>
                    </a:lnTo>
                    <a:lnTo>
                      <a:pt x="1144" y="108"/>
                    </a:lnTo>
                    <a:lnTo>
                      <a:pt x="1146" y="117"/>
                    </a:lnTo>
                    <a:lnTo>
                      <a:pt x="1147" y="128"/>
                    </a:lnTo>
                    <a:lnTo>
                      <a:pt x="1150" y="134"/>
                    </a:lnTo>
                    <a:lnTo>
                      <a:pt x="1151" y="138"/>
                    </a:lnTo>
                    <a:lnTo>
                      <a:pt x="1149" y="145"/>
                    </a:lnTo>
                    <a:lnTo>
                      <a:pt x="1144" y="152"/>
                    </a:lnTo>
                    <a:lnTo>
                      <a:pt x="1139" y="158"/>
                    </a:lnTo>
                    <a:lnTo>
                      <a:pt x="1132" y="164"/>
                    </a:lnTo>
                    <a:lnTo>
                      <a:pt x="1125" y="171"/>
                    </a:lnTo>
                    <a:lnTo>
                      <a:pt x="1121" y="178"/>
                    </a:lnTo>
                    <a:lnTo>
                      <a:pt x="1121" y="180"/>
                    </a:lnTo>
                    <a:lnTo>
                      <a:pt x="1125" y="180"/>
                    </a:lnTo>
                    <a:lnTo>
                      <a:pt x="1132" y="178"/>
                    </a:lnTo>
                    <a:lnTo>
                      <a:pt x="1140" y="174"/>
                    </a:lnTo>
                    <a:lnTo>
                      <a:pt x="1147" y="171"/>
                    </a:lnTo>
                    <a:lnTo>
                      <a:pt x="1150" y="169"/>
                    </a:lnTo>
                    <a:lnTo>
                      <a:pt x="1151" y="167"/>
                    </a:lnTo>
                    <a:lnTo>
                      <a:pt x="1157" y="161"/>
                    </a:lnTo>
                    <a:lnTo>
                      <a:pt x="1162" y="153"/>
                    </a:lnTo>
                    <a:lnTo>
                      <a:pt x="1168" y="146"/>
                    </a:lnTo>
                    <a:lnTo>
                      <a:pt x="1173" y="141"/>
                    </a:lnTo>
                    <a:lnTo>
                      <a:pt x="1177" y="138"/>
                    </a:lnTo>
                    <a:lnTo>
                      <a:pt x="1181" y="137"/>
                    </a:lnTo>
                    <a:lnTo>
                      <a:pt x="1184" y="135"/>
                    </a:lnTo>
                    <a:lnTo>
                      <a:pt x="1188" y="137"/>
                    </a:lnTo>
                    <a:lnTo>
                      <a:pt x="1190" y="138"/>
                    </a:lnTo>
                    <a:lnTo>
                      <a:pt x="1191" y="142"/>
                    </a:lnTo>
                    <a:lnTo>
                      <a:pt x="1196" y="148"/>
                    </a:lnTo>
                    <a:lnTo>
                      <a:pt x="1205" y="149"/>
                    </a:lnTo>
                    <a:lnTo>
                      <a:pt x="1216" y="146"/>
                    </a:lnTo>
                    <a:lnTo>
                      <a:pt x="1220" y="145"/>
                    </a:lnTo>
                    <a:lnTo>
                      <a:pt x="1220" y="141"/>
                    </a:lnTo>
                    <a:lnTo>
                      <a:pt x="1218" y="138"/>
                    </a:lnTo>
                    <a:lnTo>
                      <a:pt x="1217" y="134"/>
                    </a:lnTo>
                    <a:lnTo>
                      <a:pt x="1216" y="131"/>
                    </a:lnTo>
                    <a:lnTo>
                      <a:pt x="1214" y="126"/>
                    </a:lnTo>
                    <a:lnTo>
                      <a:pt x="1213" y="121"/>
                    </a:lnTo>
                    <a:lnTo>
                      <a:pt x="1207" y="120"/>
                    </a:lnTo>
                    <a:lnTo>
                      <a:pt x="1201" y="120"/>
                    </a:lnTo>
                    <a:lnTo>
                      <a:pt x="1194" y="123"/>
                    </a:lnTo>
                    <a:lnTo>
                      <a:pt x="1187" y="124"/>
                    </a:lnTo>
                    <a:lnTo>
                      <a:pt x="1179" y="127"/>
                    </a:lnTo>
                    <a:lnTo>
                      <a:pt x="1170" y="135"/>
                    </a:lnTo>
                    <a:lnTo>
                      <a:pt x="1168" y="137"/>
                    </a:lnTo>
                    <a:lnTo>
                      <a:pt x="1166" y="138"/>
                    </a:lnTo>
                    <a:lnTo>
                      <a:pt x="1165" y="137"/>
                    </a:lnTo>
                    <a:lnTo>
                      <a:pt x="1164" y="134"/>
                    </a:lnTo>
                    <a:lnTo>
                      <a:pt x="1164" y="130"/>
                    </a:lnTo>
                    <a:lnTo>
                      <a:pt x="1165" y="126"/>
                    </a:lnTo>
                    <a:lnTo>
                      <a:pt x="1165" y="109"/>
                    </a:lnTo>
                    <a:lnTo>
                      <a:pt x="1162" y="101"/>
                    </a:lnTo>
                    <a:lnTo>
                      <a:pt x="1161" y="94"/>
                    </a:lnTo>
                    <a:lnTo>
                      <a:pt x="1161" y="91"/>
                    </a:lnTo>
                    <a:lnTo>
                      <a:pt x="1162" y="90"/>
                    </a:lnTo>
                    <a:lnTo>
                      <a:pt x="1162" y="89"/>
                    </a:lnTo>
                    <a:lnTo>
                      <a:pt x="1164" y="86"/>
                    </a:lnTo>
                    <a:lnTo>
                      <a:pt x="1169" y="80"/>
                    </a:lnTo>
                    <a:lnTo>
                      <a:pt x="1173" y="72"/>
                    </a:lnTo>
                    <a:lnTo>
                      <a:pt x="1175" y="71"/>
                    </a:lnTo>
                    <a:lnTo>
                      <a:pt x="1177" y="74"/>
                    </a:lnTo>
                    <a:lnTo>
                      <a:pt x="1179" y="76"/>
                    </a:lnTo>
                    <a:lnTo>
                      <a:pt x="1179" y="89"/>
                    </a:lnTo>
                    <a:lnTo>
                      <a:pt x="1180" y="91"/>
                    </a:lnTo>
                    <a:lnTo>
                      <a:pt x="1180" y="95"/>
                    </a:lnTo>
                    <a:lnTo>
                      <a:pt x="1181" y="100"/>
                    </a:lnTo>
                    <a:lnTo>
                      <a:pt x="1183" y="102"/>
                    </a:lnTo>
                    <a:lnTo>
                      <a:pt x="1184" y="102"/>
                    </a:lnTo>
                    <a:lnTo>
                      <a:pt x="1185" y="104"/>
                    </a:lnTo>
                    <a:lnTo>
                      <a:pt x="1188" y="104"/>
                    </a:lnTo>
                    <a:lnTo>
                      <a:pt x="1191" y="102"/>
                    </a:lnTo>
                    <a:lnTo>
                      <a:pt x="1192" y="101"/>
                    </a:lnTo>
                    <a:lnTo>
                      <a:pt x="1195" y="101"/>
                    </a:lnTo>
                    <a:lnTo>
                      <a:pt x="1199" y="98"/>
                    </a:lnTo>
                    <a:lnTo>
                      <a:pt x="1201" y="91"/>
                    </a:lnTo>
                    <a:lnTo>
                      <a:pt x="1202" y="83"/>
                    </a:lnTo>
                    <a:lnTo>
                      <a:pt x="1205" y="76"/>
                    </a:lnTo>
                    <a:lnTo>
                      <a:pt x="1211" y="72"/>
                    </a:lnTo>
                    <a:lnTo>
                      <a:pt x="1221" y="72"/>
                    </a:lnTo>
                    <a:lnTo>
                      <a:pt x="1232" y="79"/>
                    </a:lnTo>
                    <a:lnTo>
                      <a:pt x="1239" y="84"/>
                    </a:lnTo>
                    <a:lnTo>
                      <a:pt x="1243" y="87"/>
                    </a:lnTo>
                    <a:lnTo>
                      <a:pt x="1255" y="91"/>
                    </a:lnTo>
                    <a:lnTo>
                      <a:pt x="1261" y="94"/>
                    </a:lnTo>
                    <a:lnTo>
                      <a:pt x="1265" y="95"/>
                    </a:lnTo>
                    <a:lnTo>
                      <a:pt x="1268" y="98"/>
                    </a:lnTo>
                    <a:lnTo>
                      <a:pt x="1269" y="101"/>
                    </a:lnTo>
                    <a:lnTo>
                      <a:pt x="1269" y="105"/>
                    </a:lnTo>
                    <a:lnTo>
                      <a:pt x="1270" y="109"/>
                    </a:lnTo>
                    <a:lnTo>
                      <a:pt x="1270" y="113"/>
                    </a:lnTo>
                    <a:lnTo>
                      <a:pt x="1272" y="117"/>
                    </a:lnTo>
                    <a:lnTo>
                      <a:pt x="1277" y="120"/>
                    </a:lnTo>
                    <a:lnTo>
                      <a:pt x="1283" y="120"/>
                    </a:lnTo>
                    <a:lnTo>
                      <a:pt x="1285" y="119"/>
                    </a:lnTo>
                    <a:lnTo>
                      <a:pt x="1287" y="113"/>
                    </a:lnTo>
                    <a:lnTo>
                      <a:pt x="1287" y="106"/>
                    </a:lnTo>
                    <a:lnTo>
                      <a:pt x="1285" y="100"/>
                    </a:lnTo>
                    <a:lnTo>
                      <a:pt x="1283" y="94"/>
                    </a:lnTo>
                    <a:lnTo>
                      <a:pt x="1277" y="90"/>
                    </a:lnTo>
                    <a:lnTo>
                      <a:pt x="1266" y="84"/>
                    </a:lnTo>
                    <a:lnTo>
                      <a:pt x="1254" y="78"/>
                    </a:lnTo>
                    <a:lnTo>
                      <a:pt x="1244" y="71"/>
                    </a:lnTo>
                    <a:lnTo>
                      <a:pt x="1243" y="68"/>
                    </a:lnTo>
                    <a:lnTo>
                      <a:pt x="1242" y="67"/>
                    </a:lnTo>
                    <a:lnTo>
                      <a:pt x="1244" y="64"/>
                    </a:lnTo>
                    <a:lnTo>
                      <a:pt x="1247" y="64"/>
                    </a:lnTo>
                    <a:lnTo>
                      <a:pt x="1250" y="63"/>
                    </a:lnTo>
                    <a:lnTo>
                      <a:pt x="1277" y="63"/>
                    </a:lnTo>
                    <a:lnTo>
                      <a:pt x="1284" y="64"/>
                    </a:lnTo>
                    <a:lnTo>
                      <a:pt x="1287" y="64"/>
                    </a:lnTo>
                    <a:lnTo>
                      <a:pt x="1289" y="63"/>
                    </a:lnTo>
                    <a:lnTo>
                      <a:pt x="1299" y="60"/>
                    </a:lnTo>
                    <a:lnTo>
                      <a:pt x="1309" y="56"/>
                    </a:lnTo>
                    <a:lnTo>
                      <a:pt x="1318" y="50"/>
                    </a:lnTo>
                    <a:lnTo>
                      <a:pt x="1328" y="43"/>
                    </a:lnTo>
                    <a:lnTo>
                      <a:pt x="1347" y="35"/>
                    </a:lnTo>
                    <a:lnTo>
                      <a:pt x="1359" y="32"/>
                    </a:lnTo>
                    <a:lnTo>
                      <a:pt x="1374" y="32"/>
                    </a:lnTo>
                    <a:lnTo>
                      <a:pt x="1386" y="34"/>
                    </a:lnTo>
                    <a:lnTo>
                      <a:pt x="1396" y="32"/>
                    </a:lnTo>
                    <a:lnTo>
                      <a:pt x="1406" y="28"/>
                    </a:lnTo>
                    <a:lnTo>
                      <a:pt x="1415" y="23"/>
                    </a:lnTo>
                    <a:lnTo>
                      <a:pt x="1421" y="19"/>
                    </a:lnTo>
                    <a:lnTo>
                      <a:pt x="1425" y="13"/>
                    </a:lnTo>
                    <a:lnTo>
                      <a:pt x="1434" y="4"/>
                    </a:lnTo>
                    <a:lnTo>
                      <a:pt x="1437" y="4"/>
                    </a:lnTo>
                    <a:lnTo>
                      <a:pt x="1440" y="6"/>
                    </a:lnTo>
                    <a:lnTo>
                      <a:pt x="1441" y="17"/>
                    </a:lnTo>
                    <a:lnTo>
                      <a:pt x="1444" y="20"/>
                    </a:lnTo>
                    <a:lnTo>
                      <a:pt x="1452" y="23"/>
                    </a:lnTo>
                    <a:lnTo>
                      <a:pt x="1462" y="24"/>
                    </a:lnTo>
                    <a:lnTo>
                      <a:pt x="1470" y="26"/>
                    </a:lnTo>
                    <a:lnTo>
                      <a:pt x="1475" y="26"/>
                    </a:lnTo>
                    <a:lnTo>
                      <a:pt x="1482" y="24"/>
                    </a:lnTo>
                    <a:lnTo>
                      <a:pt x="1492" y="20"/>
                    </a:lnTo>
                    <a:lnTo>
                      <a:pt x="1507" y="13"/>
                    </a:lnTo>
                    <a:lnTo>
                      <a:pt x="1512" y="9"/>
                    </a:lnTo>
                    <a:lnTo>
                      <a:pt x="1516" y="6"/>
                    </a:lnTo>
                    <a:lnTo>
                      <a:pt x="1519" y="2"/>
                    </a:lnTo>
                    <a:lnTo>
                      <a:pt x="152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Freeform 35"/>
              <p:cNvSpPr>
                <a:spLocks/>
              </p:cNvSpPr>
              <p:nvPr/>
            </p:nvSpPr>
            <p:spPr bwMode="auto">
              <a:xfrm>
                <a:off x="4823154" y="3910525"/>
                <a:ext cx="1312" cy="306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3" y="1"/>
                  </a:cxn>
                  <a:cxn ang="0">
                    <a:pos x="3" y="4"/>
                  </a:cxn>
                  <a:cxn ang="0">
                    <a:pos x="1" y="7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3" h="7">
                    <a:moveTo>
                      <a:pt x="0" y="0"/>
                    </a:moveTo>
                    <a:lnTo>
                      <a:pt x="1" y="0"/>
                    </a:lnTo>
                    <a:lnTo>
                      <a:pt x="3" y="1"/>
                    </a:lnTo>
                    <a:lnTo>
                      <a:pt x="3" y="4"/>
                    </a:lnTo>
                    <a:lnTo>
                      <a:pt x="1" y="7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Freeform 36"/>
              <p:cNvSpPr>
                <a:spLocks/>
              </p:cNvSpPr>
              <p:nvPr/>
            </p:nvSpPr>
            <p:spPr bwMode="auto">
              <a:xfrm>
                <a:off x="4541475" y="3917086"/>
                <a:ext cx="97100" cy="45926"/>
              </a:xfrm>
              <a:custGeom>
                <a:avLst/>
                <a:gdLst/>
                <a:ahLst/>
                <a:cxnLst>
                  <a:cxn ang="0">
                    <a:pos x="211" y="0"/>
                  </a:cxn>
                  <a:cxn ang="0">
                    <a:pos x="217" y="1"/>
                  </a:cxn>
                  <a:cxn ang="0">
                    <a:pos x="222" y="5"/>
                  </a:cxn>
                  <a:cxn ang="0">
                    <a:pos x="222" y="9"/>
                  </a:cxn>
                  <a:cxn ang="0">
                    <a:pos x="217" y="16"/>
                  </a:cxn>
                  <a:cxn ang="0">
                    <a:pos x="209" y="24"/>
                  </a:cxn>
                  <a:cxn ang="0">
                    <a:pos x="201" y="31"/>
                  </a:cxn>
                  <a:cxn ang="0">
                    <a:pos x="192" y="35"/>
                  </a:cxn>
                  <a:cxn ang="0">
                    <a:pos x="183" y="35"/>
                  </a:cxn>
                  <a:cxn ang="0">
                    <a:pos x="174" y="34"/>
                  </a:cxn>
                  <a:cxn ang="0">
                    <a:pos x="160" y="33"/>
                  </a:cxn>
                  <a:cxn ang="0">
                    <a:pos x="144" y="33"/>
                  </a:cxn>
                  <a:cxn ang="0">
                    <a:pos x="130" y="34"/>
                  </a:cxn>
                  <a:cxn ang="0">
                    <a:pos x="118" y="35"/>
                  </a:cxn>
                  <a:cxn ang="0">
                    <a:pos x="101" y="41"/>
                  </a:cxn>
                  <a:cxn ang="0">
                    <a:pos x="86" y="49"/>
                  </a:cxn>
                  <a:cxn ang="0">
                    <a:pos x="73" y="59"/>
                  </a:cxn>
                  <a:cxn ang="0">
                    <a:pos x="67" y="63"/>
                  </a:cxn>
                  <a:cxn ang="0">
                    <a:pos x="64" y="66"/>
                  </a:cxn>
                  <a:cxn ang="0">
                    <a:pos x="63" y="70"/>
                  </a:cxn>
                  <a:cxn ang="0">
                    <a:pos x="63" y="76"/>
                  </a:cxn>
                  <a:cxn ang="0">
                    <a:pos x="64" y="78"/>
                  </a:cxn>
                  <a:cxn ang="0">
                    <a:pos x="70" y="81"/>
                  </a:cxn>
                  <a:cxn ang="0">
                    <a:pos x="74" y="89"/>
                  </a:cxn>
                  <a:cxn ang="0">
                    <a:pos x="74" y="97"/>
                  </a:cxn>
                  <a:cxn ang="0">
                    <a:pos x="71" y="100"/>
                  </a:cxn>
                  <a:cxn ang="0">
                    <a:pos x="64" y="105"/>
                  </a:cxn>
                  <a:cxn ang="0">
                    <a:pos x="55" y="105"/>
                  </a:cxn>
                  <a:cxn ang="0">
                    <a:pos x="45" y="104"/>
                  </a:cxn>
                  <a:cxn ang="0">
                    <a:pos x="36" y="100"/>
                  </a:cxn>
                  <a:cxn ang="0">
                    <a:pos x="23" y="93"/>
                  </a:cxn>
                  <a:cxn ang="0">
                    <a:pos x="11" y="90"/>
                  </a:cxn>
                  <a:cxn ang="0">
                    <a:pos x="3" y="87"/>
                  </a:cxn>
                  <a:cxn ang="0">
                    <a:pos x="0" y="83"/>
                  </a:cxn>
                  <a:cxn ang="0">
                    <a:pos x="1" y="76"/>
                  </a:cxn>
                  <a:cxn ang="0">
                    <a:pos x="6" y="70"/>
                  </a:cxn>
                  <a:cxn ang="0">
                    <a:pos x="11" y="66"/>
                  </a:cxn>
                  <a:cxn ang="0">
                    <a:pos x="30" y="56"/>
                  </a:cxn>
                  <a:cxn ang="0">
                    <a:pos x="42" y="49"/>
                  </a:cxn>
                  <a:cxn ang="0">
                    <a:pos x="55" y="44"/>
                  </a:cxn>
                  <a:cxn ang="0">
                    <a:pos x="64" y="37"/>
                  </a:cxn>
                  <a:cxn ang="0">
                    <a:pos x="71" y="29"/>
                  </a:cxn>
                  <a:cxn ang="0">
                    <a:pos x="78" y="23"/>
                  </a:cxn>
                  <a:cxn ang="0">
                    <a:pos x="85" y="20"/>
                  </a:cxn>
                  <a:cxn ang="0">
                    <a:pos x="93" y="19"/>
                  </a:cxn>
                  <a:cxn ang="0">
                    <a:pos x="107" y="18"/>
                  </a:cxn>
                  <a:cxn ang="0">
                    <a:pos x="122" y="15"/>
                  </a:cxn>
                  <a:cxn ang="0">
                    <a:pos x="135" y="12"/>
                  </a:cxn>
                  <a:cxn ang="0">
                    <a:pos x="146" y="9"/>
                  </a:cxn>
                  <a:cxn ang="0">
                    <a:pos x="153" y="9"/>
                  </a:cxn>
                  <a:cxn ang="0">
                    <a:pos x="160" y="11"/>
                  </a:cxn>
                  <a:cxn ang="0">
                    <a:pos x="170" y="12"/>
                  </a:cxn>
                  <a:cxn ang="0">
                    <a:pos x="182" y="12"/>
                  </a:cxn>
                  <a:cxn ang="0">
                    <a:pos x="192" y="9"/>
                  </a:cxn>
                  <a:cxn ang="0">
                    <a:pos x="198" y="5"/>
                  </a:cxn>
                  <a:cxn ang="0">
                    <a:pos x="204" y="1"/>
                  </a:cxn>
                  <a:cxn ang="0">
                    <a:pos x="211" y="0"/>
                  </a:cxn>
                </a:cxnLst>
                <a:rect l="0" t="0" r="r" b="b"/>
                <a:pathLst>
                  <a:path w="222" h="105">
                    <a:moveTo>
                      <a:pt x="211" y="0"/>
                    </a:moveTo>
                    <a:lnTo>
                      <a:pt x="217" y="1"/>
                    </a:lnTo>
                    <a:lnTo>
                      <a:pt x="222" y="5"/>
                    </a:lnTo>
                    <a:lnTo>
                      <a:pt x="222" y="9"/>
                    </a:lnTo>
                    <a:lnTo>
                      <a:pt x="217" y="16"/>
                    </a:lnTo>
                    <a:lnTo>
                      <a:pt x="209" y="24"/>
                    </a:lnTo>
                    <a:lnTo>
                      <a:pt x="201" y="31"/>
                    </a:lnTo>
                    <a:lnTo>
                      <a:pt x="192" y="35"/>
                    </a:lnTo>
                    <a:lnTo>
                      <a:pt x="183" y="35"/>
                    </a:lnTo>
                    <a:lnTo>
                      <a:pt x="174" y="34"/>
                    </a:lnTo>
                    <a:lnTo>
                      <a:pt x="160" y="33"/>
                    </a:lnTo>
                    <a:lnTo>
                      <a:pt x="144" y="33"/>
                    </a:lnTo>
                    <a:lnTo>
                      <a:pt x="130" y="34"/>
                    </a:lnTo>
                    <a:lnTo>
                      <a:pt x="118" y="35"/>
                    </a:lnTo>
                    <a:lnTo>
                      <a:pt x="101" y="41"/>
                    </a:lnTo>
                    <a:lnTo>
                      <a:pt x="86" y="49"/>
                    </a:lnTo>
                    <a:lnTo>
                      <a:pt x="73" y="59"/>
                    </a:lnTo>
                    <a:lnTo>
                      <a:pt x="67" y="63"/>
                    </a:lnTo>
                    <a:lnTo>
                      <a:pt x="64" y="66"/>
                    </a:lnTo>
                    <a:lnTo>
                      <a:pt x="63" y="70"/>
                    </a:lnTo>
                    <a:lnTo>
                      <a:pt x="63" y="76"/>
                    </a:lnTo>
                    <a:lnTo>
                      <a:pt x="64" y="78"/>
                    </a:lnTo>
                    <a:lnTo>
                      <a:pt x="70" y="81"/>
                    </a:lnTo>
                    <a:lnTo>
                      <a:pt x="74" y="89"/>
                    </a:lnTo>
                    <a:lnTo>
                      <a:pt x="74" y="97"/>
                    </a:lnTo>
                    <a:lnTo>
                      <a:pt x="71" y="100"/>
                    </a:lnTo>
                    <a:lnTo>
                      <a:pt x="64" y="105"/>
                    </a:lnTo>
                    <a:lnTo>
                      <a:pt x="55" y="105"/>
                    </a:lnTo>
                    <a:lnTo>
                      <a:pt x="45" y="104"/>
                    </a:lnTo>
                    <a:lnTo>
                      <a:pt x="36" y="100"/>
                    </a:lnTo>
                    <a:lnTo>
                      <a:pt x="23" y="93"/>
                    </a:lnTo>
                    <a:lnTo>
                      <a:pt x="11" y="90"/>
                    </a:lnTo>
                    <a:lnTo>
                      <a:pt x="3" y="87"/>
                    </a:lnTo>
                    <a:lnTo>
                      <a:pt x="0" y="83"/>
                    </a:lnTo>
                    <a:lnTo>
                      <a:pt x="1" y="76"/>
                    </a:lnTo>
                    <a:lnTo>
                      <a:pt x="6" y="70"/>
                    </a:lnTo>
                    <a:lnTo>
                      <a:pt x="11" y="66"/>
                    </a:lnTo>
                    <a:lnTo>
                      <a:pt x="30" y="56"/>
                    </a:lnTo>
                    <a:lnTo>
                      <a:pt x="42" y="49"/>
                    </a:lnTo>
                    <a:lnTo>
                      <a:pt x="55" y="44"/>
                    </a:lnTo>
                    <a:lnTo>
                      <a:pt x="64" y="37"/>
                    </a:lnTo>
                    <a:lnTo>
                      <a:pt x="71" y="29"/>
                    </a:lnTo>
                    <a:lnTo>
                      <a:pt x="78" y="23"/>
                    </a:lnTo>
                    <a:lnTo>
                      <a:pt x="85" y="20"/>
                    </a:lnTo>
                    <a:lnTo>
                      <a:pt x="93" y="19"/>
                    </a:lnTo>
                    <a:lnTo>
                      <a:pt x="107" y="18"/>
                    </a:lnTo>
                    <a:lnTo>
                      <a:pt x="122" y="15"/>
                    </a:lnTo>
                    <a:lnTo>
                      <a:pt x="135" y="12"/>
                    </a:lnTo>
                    <a:lnTo>
                      <a:pt x="146" y="9"/>
                    </a:lnTo>
                    <a:lnTo>
                      <a:pt x="153" y="9"/>
                    </a:lnTo>
                    <a:lnTo>
                      <a:pt x="160" y="11"/>
                    </a:lnTo>
                    <a:lnTo>
                      <a:pt x="170" y="12"/>
                    </a:lnTo>
                    <a:lnTo>
                      <a:pt x="182" y="12"/>
                    </a:lnTo>
                    <a:lnTo>
                      <a:pt x="192" y="9"/>
                    </a:lnTo>
                    <a:lnTo>
                      <a:pt x="198" y="5"/>
                    </a:lnTo>
                    <a:lnTo>
                      <a:pt x="204" y="1"/>
                    </a:lnTo>
                    <a:lnTo>
                      <a:pt x="21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Freeform 37"/>
              <p:cNvSpPr>
                <a:spLocks/>
              </p:cNvSpPr>
              <p:nvPr/>
            </p:nvSpPr>
            <p:spPr bwMode="auto">
              <a:xfrm>
                <a:off x="5030040" y="4128346"/>
                <a:ext cx="37178" cy="20558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37" y="0"/>
                  </a:cxn>
                  <a:cxn ang="0">
                    <a:pos x="40" y="3"/>
                  </a:cxn>
                  <a:cxn ang="0">
                    <a:pos x="43" y="5"/>
                  </a:cxn>
                  <a:cxn ang="0">
                    <a:pos x="47" y="9"/>
                  </a:cxn>
                  <a:cxn ang="0">
                    <a:pos x="49" y="10"/>
                  </a:cxn>
                  <a:cxn ang="0">
                    <a:pos x="52" y="13"/>
                  </a:cxn>
                  <a:cxn ang="0">
                    <a:pos x="66" y="13"/>
                  </a:cxn>
                  <a:cxn ang="0">
                    <a:pos x="74" y="15"/>
                  </a:cxn>
                  <a:cxn ang="0">
                    <a:pos x="81" y="20"/>
                  </a:cxn>
                  <a:cxn ang="0">
                    <a:pos x="85" y="25"/>
                  </a:cxn>
                  <a:cxn ang="0">
                    <a:pos x="85" y="28"/>
                  </a:cxn>
                  <a:cxn ang="0">
                    <a:pos x="82" y="33"/>
                  </a:cxn>
                  <a:cxn ang="0">
                    <a:pos x="79" y="35"/>
                  </a:cxn>
                  <a:cxn ang="0">
                    <a:pos x="77" y="35"/>
                  </a:cxn>
                  <a:cxn ang="0">
                    <a:pos x="74" y="36"/>
                  </a:cxn>
                  <a:cxn ang="0">
                    <a:pos x="66" y="36"/>
                  </a:cxn>
                  <a:cxn ang="0">
                    <a:pos x="63" y="37"/>
                  </a:cxn>
                  <a:cxn ang="0">
                    <a:pos x="56" y="39"/>
                  </a:cxn>
                  <a:cxn ang="0">
                    <a:pos x="47" y="42"/>
                  </a:cxn>
                  <a:cxn ang="0">
                    <a:pos x="25" y="44"/>
                  </a:cxn>
                  <a:cxn ang="0">
                    <a:pos x="17" y="47"/>
                  </a:cxn>
                  <a:cxn ang="0">
                    <a:pos x="8" y="47"/>
                  </a:cxn>
                  <a:cxn ang="0">
                    <a:pos x="2" y="42"/>
                  </a:cxn>
                  <a:cxn ang="0">
                    <a:pos x="0" y="36"/>
                  </a:cxn>
                  <a:cxn ang="0">
                    <a:pos x="4" y="31"/>
                  </a:cxn>
                  <a:cxn ang="0">
                    <a:pos x="12" y="26"/>
                  </a:cxn>
                  <a:cxn ang="0">
                    <a:pos x="19" y="22"/>
                  </a:cxn>
                  <a:cxn ang="0">
                    <a:pos x="22" y="20"/>
                  </a:cxn>
                  <a:cxn ang="0">
                    <a:pos x="22" y="18"/>
                  </a:cxn>
                  <a:cxn ang="0">
                    <a:pos x="23" y="15"/>
                  </a:cxn>
                  <a:cxn ang="0">
                    <a:pos x="23" y="11"/>
                  </a:cxn>
                  <a:cxn ang="0">
                    <a:pos x="25" y="9"/>
                  </a:cxn>
                  <a:cxn ang="0">
                    <a:pos x="28" y="5"/>
                  </a:cxn>
                  <a:cxn ang="0">
                    <a:pos x="30" y="2"/>
                  </a:cxn>
                  <a:cxn ang="0">
                    <a:pos x="33" y="0"/>
                  </a:cxn>
                </a:cxnLst>
                <a:rect l="0" t="0" r="r" b="b"/>
                <a:pathLst>
                  <a:path w="85" h="47">
                    <a:moveTo>
                      <a:pt x="33" y="0"/>
                    </a:moveTo>
                    <a:lnTo>
                      <a:pt x="37" y="0"/>
                    </a:lnTo>
                    <a:lnTo>
                      <a:pt x="40" y="3"/>
                    </a:lnTo>
                    <a:lnTo>
                      <a:pt x="43" y="5"/>
                    </a:lnTo>
                    <a:lnTo>
                      <a:pt x="47" y="9"/>
                    </a:lnTo>
                    <a:lnTo>
                      <a:pt x="49" y="10"/>
                    </a:lnTo>
                    <a:lnTo>
                      <a:pt x="52" y="13"/>
                    </a:lnTo>
                    <a:lnTo>
                      <a:pt x="66" y="13"/>
                    </a:lnTo>
                    <a:lnTo>
                      <a:pt x="74" y="15"/>
                    </a:lnTo>
                    <a:lnTo>
                      <a:pt x="81" y="20"/>
                    </a:lnTo>
                    <a:lnTo>
                      <a:pt x="85" y="25"/>
                    </a:lnTo>
                    <a:lnTo>
                      <a:pt x="85" y="28"/>
                    </a:lnTo>
                    <a:lnTo>
                      <a:pt x="82" y="33"/>
                    </a:lnTo>
                    <a:lnTo>
                      <a:pt x="79" y="35"/>
                    </a:lnTo>
                    <a:lnTo>
                      <a:pt x="77" y="35"/>
                    </a:lnTo>
                    <a:lnTo>
                      <a:pt x="74" y="36"/>
                    </a:lnTo>
                    <a:lnTo>
                      <a:pt x="66" y="36"/>
                    </a:lnTo>
                    <a:lnTo>
                      <a:pt x="63" y="37"/>
                    </a:lnTo>
                    <a:lnTo>
                      <a:pt x="56" y="39"/>
                    </a:lnTo>
                    <a:lnTo>
                      <a:pt x="47" y="42"/>
                    </a:lnTo>
                    <a:lnTo>
                      <a:pt x="25" y="44"/>
                    </a:lnTo>
                    <a:lnTo>
                      <a:pt x="17" y="47"/>
                    </a:lnTo>
                    <a:lnTo>
                      <a:pt x="8" y="47"/>
                    </a:lnTo>
                    <a:lnTo>
                      <a:pt x="2" y="42"/>
                    </a:lnTo>
                    <a:lnTo>
                      <a:pt x="0" y="36"/>
                    </a:lnTo>
                    <a:lnTo>
                      <a:pt x="4" y="31"/>
                    </a:lnTo>
                    <a:lnTo>
                      <a:pt x="12" y="26"/>
                    </a:lnTo>
                    <a:lnTo>
                      <a:pt x="19" y="22"/>
                    </a:lnTo>
                    <a:lnTo>
                      <a:pt x="22" y="20"/>
                    </a:lnTo>
                    <a:lnTo>
                      <a:pt x="22" y="18"/>
                    </a:lnTo>
                    <a:lnTo>
                      <a:pt x="23" y="15"/>
                    </a:lnTo>
                    <a:lnTo>
                      <a:pt x="23" y="11"/>
                    </a:lnTo>
                    <a:lnTo>
                      <a:pt x="25" y="9"/>
                    </a:lnTo>
                    <a:lnTo>
                      <a:pt x="28" y="5"/>
                    </a:lnTo>
                    <a:lnTo>
                      <a:pt x="30" y="2"/>
                    </a:lnTo>
                    <a:lnTo>
                      <a:pt x="3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Freeform 38"/>
              <p:cNvSpPr>
                <a:spLocks/>
              </p:cNvSpPr>
              <p:nvPr/>
            </p:nvSpPr>
            <p:spPr bwMode="auto">
              <a:xfrm>
                <a:off x="4974054" y="4149341"/>
                <a:ext cx="69982" cy="69108"/>
              </a:xfrm>
              <a:custGeom>
                <a:avLst/>
                <a:gdLst/>
                <a:ahLst/>
                <a:cxnLst>
                  <a:cxn ang="0">
                    <a:pos x="146" y="3"/>
                  </a:cxn>
                  <a:cxn ang="0">
                    <a:pos x="151" y="18"/>
                  </a:cxn>
                  <a:cxn ang="0">
                    <a:pos x="158" y="35"/>
                  </a:cxn>
                  <a:cxn ang="0">
                    <a:pos x="160" y="44"/>
                  </a:cxn>
                  <a:cxn ang="0">
                    <a:pos x="153" y="48"/>
                  </a:cxn>
                  <a:cxn ang="0">
                    <a:pos x="149" y="54"/>
                  </a:cxn>
                  <a:cxn ang="0">
                    <a:pos x="147" y="72"/>
                  </a:cxn>
                  <a:cxn ang="0">
                    <a:pos x="146" y="87"/>
                  </a:cxn>
                  <a:cxn ang="0">
                    <a:pos x="131" y="98"/>
                  </a:cxn>
                  <a:cxn ang="0">
                    <a:pos x="108" y="109"/>
                  </a:cxn>
                  <a:cxn ang="0">
                    <a:pos x="95" y="115"/>
                  </a:cxn>
                  <a:cxn ang="0">
                    <a:pos x="94" y="120"/>
                  </a:cxn>
                  <a:cxn ang="0">
                    <a:pos x="91" y="124"/>
                  </a:cxn>
                  <a:cxn ang="0">
                    <a:pos x="86" y="126"/>
                  </a:cxn>
                  <a:cxn ang="0">
                    <a:pos x="78" y="126"/>
                  </a:cxn>
                  <a:cxn ang="0">
                    <a:pos x="72" y="122"/>
                  </a:cxn>
                  <a:cxn ang="0">
                    <a:pos x="71" y="115"/>
                  </a:cxn>
                  <a:cxn ang="0">
                    <a:pos x="69" y="117"/>
                  </a:cxn>
                  <a:cxn ang="0">
                    <a:pos x="65" y="128"/>
                  </a:cxn>
                  <a:cxn ang="0">
                    <a:pos x="58" y="136"/>
                  </a:cxn>
                  <a:cxn ang="0">
                    <a:pos x="49" y="137"/>
                  </a:cxn>
                  <a:cxn ang="0">
                    <a:pos x="38" y="133"/>
                  </a:cxn>
                  <a:cxn ang="0">
                    <a:pos x="32" y="139"/>
                  </a:cxn>
                  <a:cxn ang="0">
                    <a:pos x="31" y="148"/>
                  </a:cxn>
                  <a:cxn ang="0">
                    <a:pos x="26" y="155"/>
                  </a:cxn>
                  <a:cxn ang="0">
                    <a:pos x="17" y="158"/>
                  </a:cxn>
                  <a:cxn ang="0">
                    <a:pos x="4" y="143"/>
                  </a:cxn>
                  <a:cxn ang="0">
                    <a:pos x="0" y="121"/>
                  </a:cxn>
                  <a:cxn ang="0">
                    <a:pos x="4" y="117"/>
                  </a:cxn>
                  <a:cxn ang="0">
                    <a:pos x="9" y="115"/>
                  </a:cxn>
                  <a:cxn ang="0">
                    <a:pos x="15" y="114"/>
                  </a:cxn>
                  <a:cxn ang="0">
                    <a:pos x="27" y="103"/>
                  </a:cxn>
                  <a:cxn ang="0">
                    <a:pos x="35" y="94"/>
                  </a:cxn>
                  <a:cxn ang="0">
                    <a:pos x="46" y="92"/>
                  </a:cxn>
                  <a:cxn ang="0">
                    <a:pos x="64" y="95"/>
                  </a:cxn>
                  <a:cxn ang="0">
                    <a:pos x="78" y="94"/>
                  </a:cxn>
                  <a:cxn ang="0">
                    <a:pos x="94" y="81"/>
                  </a:cxn>
                  <a:cxn ang="0">
                    <a:pos x="110" y="76"/>
                  </a:cxn>
                  <a:cxn ang="0">
                    <a:pos x="117" y="66"/>
                  </a:cxn>
                  <a:cxn ang="0">
                    <a:pos x="127" y="46"/>
                  </a:cxn>
                  <a:cxn ang="0">
                    <a:pos x="131" y="25"/>
                  </a:cxn>
                  <a:cxn ang="0">
                    <a:pos x="132" y="9"/>
                  </a:cxn>
                  <a:cxn ang="0">
                    <a:pos x="142" y="0"/>
                  </a:cxn>
                </a:cxnLst>
                <a:rect l="0" t="0" r="r" b="b"/>
                <a:pathLst>
                  <a:path w="160" h="158">
                    <a:moveTo>
                      <a:pt x="142" y="0"/>
                    </a:moveTo>
                    <a:lnTo>
                      <a:pt x="146" y="3"/>
                    </a:lnTo>
                    <a:lnTo>
                      <a:pt x="149" y="10"/>
                    </a:lnTo>
                    <a:lnTo>
                      <a:pt x="151" y="18"/>
                    </a:lnTo>
                    <a:lnTo>
                      <a:pt x="156" y="29"/>
                    </a:lnTo>
                    <a:lnTo>
                      <a:pt x="158" y="35"/>
                    </a:lnTo>
                    <a:lnTo>
                      <a:pt x="160" y="39"/>
                    </a:lnTo>
                    <a:lnTo>
                      <a:pt x="160" y="44"/>
                    </a:lnTo>
                    <a:lnTo>
                      <a:pt x="156" y="48"/>
                    </a:lnTo>
                    <a:lnTo>
                      <a:pt x="153" y="48"/>
                    </a:lnTo>
                    <a:lnTo>
                      <a:pt x="151" y="50"/>
                    </a:lnTo>
                    <a:lnTo>
                      <a:pt x="149" y="54"/>
                    </a:lnTo>
                    <a:lnTo>
                      <a:pt x="147" y="62"/>
                    </a:lnTo>
                    <a:lnTo>
                      <a:pt x="147" y="72"/>
                    </a:lnTo>
                    <a:lnTo>
                      <a:pt x="146" y="81"/>
                    </a:lnTo>
                    <a:lnTo>
                      <a:pt x="146" y="87"/>
                    </a:lnTo>
                    <a:lnTo>
                      <a:pt x="140" y="92"/>
                    </a:lnTo>
                    <a:lnTo>
                      <a:pt x="131" y="98"/>
                    </a:lnTo>
                    <a:lnTo>
                      <a:pt x="117" y="106"/>
                    </a:lnTo>
                    <a:lnTo>
                      <a:pt x="108" y="109"/>
                    </a:lnTo>
                    <a:lnTo>
                      <a:pt x="99" y="113"/>
                    </a:lnTo>
                    <a:lnTo>
                      <a:pt x="95" y="115"/>
                    </a:lnTo>
                    <a:lnTo>
                      <a:pt x="95" y="117"/>
                    </a:lnTo>
                    <a:lnTo>
                      <a:pt x="94" y="120"/>
                    </a:lnTo>
                    <a:lnTo>
                      <a:pt x="94" y="122"/>
                    </a:lnTo>
                    <a:lnTo>
                      <a:pt x="91" y="124"/>
                    </a:lnTo>
                    <a:lnTo>
                      <a:pt x="90" y="126"/>
                    </a:lnTo>
                    <a:lnTo>
                      <a:pt x="86" y="126"/>
                    </a:lnTo>
                    <a:lnTo>
                      <a:pt x="82" y="128"/>
                    </a:lnTo>
                    <a:lnTo>
                      <a:pt x="78" y="126"/>
                    </a:lnTo>
                    <a:lnTo>
                      <a:pt x="75" y="124"/>
                    </a:lnTo>
                    <a:lnTo>
                      <a:pt x="72" y="122"/>
                    </a:lnTo>
                    <a:lnTo>
                      <a:pt x="71" y="118"/>
                    </a:lnTo>
                    <a:lnTo>
                      <a:pt x="71" y="115"/>
                    </a:lnTo>
                    <a:lnTo>
                      <a:pt x="69" y="115"/>
                    </a:lnTo>
                    <a:lnTo>
                      <a:pt x="69" y="117"/>
                    </a:lnTo>
                    <a:lnTo>
                      <a:pt x="68" y="124"/>
                    </a:lnTo>
                    <a:lnTo>
                      <a:pt x="65" y="128"/>
                    </a:lnTo>
                    <a:lnTo>
                      <a:pt x="63" y="133"/>
                    </a:lnTo>
                    <a:lnTo>
                      <a:pt x="58" y="136"/>
                    </a:lnTo>
                    <a:lnTo>
                      <a:pt x="54" y="137"/>
                    </a:lnTo>
                    <a:lnTo>
                      <a:pt x="49" y="137"/>
                    </a:lnTo>
                    <a:lnTo>
                      <a:pt x="43" y="135"/>
                    </a:lnTo>
                    <a:lnTo>
                      <a:pt x="38" y="133"/>
                    </a:lnTo>
                    <a:lnTo>
                      <a:pt x="34" y="133"/>
                    </a:lnTo>
                    <a:lnTo>
                      <a:pt x="32" y="139"/>
                    </a:lnTo>
                    <a:lnTo>
                      <a:pt x="32" y="144"/>
                    </a:lnTo>
                    <a:lnTo>
                      <a:pt x="31" y="148"/>
                    </a:lnTo>
                    <a:lnTo>
                      <a:pt x="28" y="152"/>
                    </a:lnTo>
                    <a:lnTo>
                      <a:pt x="26" y="155"/>
                    </a:lnTo>
                    <a:lnTo>
                      <a:pt x="20" y="158"/>
                    </a:lnTo>
                    <a:lnTo>
                      <a:pt x="17" y="158"/>
                    </a:lnTo>
                    <a:lnTo>
                      <a:pt x="11" y="154"/>
                    </a:lnTo>
                    <a:lnTo>
                      <a:pt x="4" y="143"/>
                    </a:lnTo>
                    <a:lnTo>
                      <a:pt x="0" y="129"/>
                    </a:lnTo>
                    <a:lnTo>
                      <a:pt x="0" y="121"/>
                    </a:lnTo>
                    <a:lnTo>
                      <a:pt x="2" y="120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9" y="115"/>
                    </a:lnTo>
                    <a:lnTo>
                      <a:pt x="13" y="114"/>
                    </a:lnTo>
                    <a:lnTo>
                      <a:pt x="15" y="114"/>
                    </a:lnTo>
                    <a:lnTo>
                      <a:pt x="17" y="113"/>
                    </a:lnTo>
                    <a:lnTo>
                      <a:pt x="27" y="103"/>
                    </a:lnTo>
                    <a:lnTo>
                      <a:pt x="31" y="98"/>
                    </a:lnTo>
                    <a:lnTo>
                      <a:pt x="35" y="94"/>
                    </a:lnTo>
                    <a:lnTo>
                      <a:pt x="39" y="92"/>
                    </a:lnTo>
                    <a:lnTo>
                      <a:pt x="46" y="92"/>
                    </a:lnTo>
                    <a:lnTo>
                      <a:pt x="56" y="94"/>
                    </a:lnTo>
                    <a:lnTo>
                      <a:pt x="64" y="95"/>
                    </a:lnTo>
                    <a:lnTo>
                      <a:pt x="72" y="95"/>
                    </a:lnTo>
                    <a:lnTo>
                      <a:pt x="78" y="94"/>
                    </a:lnTo>
                    <a:lnTo>
                      <a:pt x="84" y="87"/>
                    </a:lnTo>
                    <a:lnTo>
                      <a:pt x="94" y="81"/>
                    </a:lnTo>
                    <a:lnTo>
                      <a:pt x="105" y="77"/>
                    </a:lnTo>
                    <a:lnTo>
                      <a:pt x="110" y="76"/>
                    </a:lnTo>
                    <a:lnTo>
                      <a:pt x="113" y="73"/>
                    </a:lnTo>
                    <a:lnTo>
                      <a:pt x="117" y="66"/>
                    </a:lnTo>
                    <a:lnTo>
                      <a:pt x="121" y="57"/>
                    </a:lnTo>
                    <a:lnTo>
                      <a:pt x="127" y="46"/>
                    </a:lnTo>
                    <a:lnTo>
                      <a:pt x="130" y="36"/>
                    </a:lnTo>
                    <a:lnTo>
                      <a:pt x="131" y="25"/>
                    </a:lnTo>
                    <a:lnTo>
                      <a:pt x="131" y="15"/>
                    </a:lnTo>
                    <a:lnTo>
                      <a:pt x="132" y="9"/>
                    </a:lnTo>
                    <a:lnTo>
                      <a:pt x="136" y="3"/>
                    </a:lnTo>
                    <a:lnTo>
                      <a:pt x="14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Freeform 39"/>
              <p:cNvSpPr>
                <a:spLocks/>
              </p:cNvSpPr>
              <p:nvPr/>
            </p:nvSpPr>
            <p:spPr bwMode="auto">
              <a:xfrm>
                <a:off x="4922004" y="4260439"/>
                <a:ext cx="10497" cy="18370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23" y="1"/>
                  </a:cxn>
                  <a:cxn ang="0">
                    <a:pos x="24" y="7"/>
                  </a:cxn>
                  <a:cxn ang="0">
                    <a:pos x="23" y="15"/>
                  </a:cxn>
                  <a:cxn ang="0">
                    <a:pos x="20" y="25"/>
                  </a:cxn>
                  <a:cxn ang="0">
                    <a:pos x="16" y="33"/>
                  </a:cxn>
                  <a:cxn ang="0">
                    <a:pos x="11" y="40"/>
                  </a:cxn>
                  <a:cxn ang="0">
                    <a:pos x="5" y="42"/>
                  </a:cxn>
                  <a:cxn ang="0">
                    <a:pos x="1" y="40"/>
                  </a:cxn>
                  <a:cxn ang="0">
                    <a:pos x="0" y="31"/>
                  </a:cxn>
                  <a:cxn ang="0">
                    <a:pos x="1" y="22"/>
                  </a:cxn>
                  <a:cxn ang="0">
                    <a:pos x="5" y="12"/>
                  </a:cxn>
                  <a:cxn ang="0">
                    <a:pos x="11" y="4"/>
                  </a:cxn>
                  <a:cxn ang="0">
                    <a:pos x="19" y="0"/>
                  </a:cxn>
                </a:cxnLst>
                <a:rect l="0" t="0" r="r" b="b"/>
                <a:pathLst>
                  <a:path w="24" h="42">
                    <a:moveTo>
                      <a:pt x="19" y="0"/>
                    </a:moveTo>
                    <a:lnTo>
                      <a:pt x="23" y="1"/>
                    </a:lnTo>
                    <a:lnTo>
                      <a:pt x="24" y="7"/>
                    </a:lnTo>
                    <a:lnTo>
                      <a:pt x="23" y="15"/>
                    </a:lnTo>
                    <a:lnTo>
                      <a:pt x="20" y="25"/>
                    </a:lnTo>
                    <a:lnTo>
                      <a:pt x="16" y="33"/>
                    </a:lnTo>
                    <a:lnTo>
                      <a:pt x="11" y="40"/>
                    </a:lnTo>
                    <a:lnTo>
                      <a:pt x="5" y="42"/>
                    </a:lnTo>
                    <a:lnTo>
                      <a:pt x="1" y="40"/>
                    </a:lnTo>
                    <a:lnTo>
                      <a:pt x="0" y="31"/>
                    </a:lnTo>
                    <a:lnTo>
                      <a:pt x="1" y="22"/>
                    </a:lnTo>
                    <a:lnTo>
                      <a:pt x="5" y="12"/>
                    </a:lnTo>
                    <a:lnTo>
                      <a:pt x="11" y="4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Freeform 40"/>
              <p:cNvSpPr>
                <a:spLocks/>
              </p:cNvSpPr>
              <p:nvPr/>
            </p:nvSpPr>
            <p:spPr bwMode="auto">
              <a:xfrm>
                <a:off x="5218992" y="4654091"/>
                <a:ext cx="26243" cy="42427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3" y="4"/>
                  </a:cxn>
                  <a:cxn ang="0">
                    <a:pos x="15" y="10"/>
                  </a:cxn>
                  <a:cxn ang="0">
                    <a:pos x="18" y="17"/>
                  </a:cxn>
                  <a:cxn ang="0">
                    <a:pos x="22" y="25"/>
                  </a:cxn>
                  <a:cxn ang="0">
                    <a:pos x="25" y="29"/>
                  </a:cxn>
                  <a:cxn ang="0">
                    <a:pos x="26" y="32"/>
                  </a:cxn>
                  <a:cxn ang="0">
                    <a:pos x="28" y="33"/>
                  </a:cxn>
                  <a:cxn ang="0">
                    <a:pos x="28" y="36"/>
                  </a:cxn>
                  <a:cxn ang="0">
                    <a:pos x="29" y="36"/>
                  </a:cxn>
                  <a:cxn ang="0">
                    <a:pos x="30" y="37"/>
                  </a:cxn>
                  <a:cxn ang="0">
                    <a:pos x="33" y="38"/>
                  </a:cxn>
                  <a:cxn ang="0">
                    <a:pos x="36" y="41"/>
                  </a:cxn>
                  <a:cxn ang="0">
                    <a:pos x="40" y="44"/>
                  </a:cxn>
                  <a:cxn ang="0">
                    <a:pos x="47" y="44"/>
                  </a:cxn>
                  <a:cxn ang="0">
                    <a:pos x="49" y="43"/>
                  </a:cxn>
                  <a:cxn ang="0">
                    <a:pos x="51" y="41"/>
                  </a:cxn>
                  <a:cxn ang="0">
                    <a:pos x="54" y="41"/>
                  </a:cxn>
                  <a:cxn ang="0">
                    <a:pos x="58" y="45"/>
                  </a:cxn>
                  <a:cxn ang="0">
                    <a:pos x="59" y="49"/>
                  </a:cxn>
                  <a:cxn ang="0">
                    <a:pos x="60" y="52"/>
                  </a:cxn>
                  <a:cxn ang="0">
                    <a:pos x="59" y="55"/>
                  </a:cxn>
                  <a:cxn ang="0">
                    <a:pos x="56" y="58"/>
                  </a:cxn>
                  <a:cxn ang="0">
                    <a:pos x="48" y="67"/>
                  </a:cxn>
                  <a:cxn ang="0">
                    <a:pos x="41" y="80"/>
                  </a:cxn>
                  <a:cxn ang="0">
                    <a:pos x="40" y="84"/>
                  </a:cxn>
                  <a:cxn ang="0">
                    <a:pos x="37" y="88"/>
                  </a:cxn>
                  <a:cxn ang="0">
                    <a:pos x="36" y="90"/>
                  </a:cxn>
                  <a:cxn ang="0">
                    <a:pos x="33" y="95"/>
                  </a:cxn>
                  <a:cxn ang="0">
                    <a:pos x="28" y="97"/>
                  </a:cxn>
                  <a:cxn ang="0">
                    <a:pos x="23" y="97"/>
                  </a:cxn>
                  <a:cxn ang="0">
                    <a:pos x="21" y="96"/>
                  </a:cxn>
                  <a:cxn ang="0">
                    <a:pos x="19" y="95"/>
                  </a:cxn>
                  <a:cxn ang="0">
                    <a:pos x="19" y="92"/>
                  </a:cxn>
                  <a:cxn ang="0">
                    <a:pos x="21" y="89"/>
                  </a:cxn>
                  <a:cxn ang="0">
                    <a:pos x="21" y="86"/>
                  </a:cxn>
                  <a:cxn ang="0">
                    <a:pos x="22" y="84"/>
                  </a:cxn>
                  <a:cxn ang="0">
                    <a:pos x="23" y="80"/>
                  </a:cxn>
                  <a:cxn ang="0">
                    <a:pos x="25" y="77"/>
                  </a:cxn>
                  <a:cxn ang="0">
                    <a:pos x="25" y="74"/>
                  </a:cxn>
                  <a:cxn ang="0">
                    <a:pos x="21" y="73"/>
                  </a:cxn>
                  <a:cxn ang="0">
                    <a:pos x="8" y="73"/>
                  </a:cxn>
                  <a:cxn ang="0">
                    <a:pos x="3" y="70"/>
                  </a:cxn>
                  <a:cxn ang="0">
                    <a:pos x="0" y="67"/>
                  </a:cxn>
                  <a:cxn ang="0">
                    <a:pos x="0" y="64"/>
                  </a:cxn>
                  <a:cxn ang="0">
                    <a:pos x="2" y="62"/>
                  </a:cxn>
                  <a:cxn ang="0">
                    <a:pos x="4" y="60"/>
                  </a:cxn>
                  <a:cxn ang="0">
                    <a:pos x="7" y="58"/>
                  </a:cxn>
                  <a:cxn ang="0">
                    <a:pos x="10" y="56"/>
                  </a:cxn>
                  <a:cxn ang="0">
                    <a:pos x="14" y="52"/>
                  </a:cxn>
                  <a:cxn ang="0">
                    <a:pos x="14" y="44"/>
                  </a:cxn>
                  <a:cxn ang="0">
                    <a:pos x="11" y="32"/>
                  </a:cxn>
                  <a:cxn ang="0">
                    <a:pos x="8" y="23"/>
                  </a:cxn>
                  <a:cxn ang="0">
                    <a:pos x="4" y="18"/>
                  </a:cxn>
                  <a:cxn ang="0">
                    <a:pos x="2" y="11"/>
                  </a:cxn>
                  <a:cxn ang="0">
                    <a:pos x="2" y="6"/>
                  </a:cxn>
                  <a:cxn ang="0">
                    <a:pos x="3" y="1"/>
                  </a:cxn>
                  <a:cxn ang="0">
                    <a:pos x="8" y="0"/>
                  </a:cxn>
                </a:cxnLst>
                <a:rect l="0" t="0" r="r" b="b"/>
                <a:pathLst>
                  <a:path w="60" h="97">
                    <a:moveTo>
                      <a:pt x="8" y="0"/>
                    </a:moveTo>
                    <a:lnTo>
                      <a:pt x="13" y="4"/>
                    </a:lnTo>
                    <a:lnTo>
                      <a:pt x="15" y="10"/>
                    </a:lnTo>
                    <a:lnTo>
                      <a:pt x="18" y="17"/>
                    </a:lnTo>
                    <a:lnTo>
                      <a:pt x="22" y="25"/>
                    </a:lnTo>
                    <a:lnTo>
                      <a:pt x="25" y="29"/>
                    </a:lnTo>
                    <a:lnTo>
                      <a:pt x="26" y="32"/>
                    </a:lnTo>
                    <a:lnTo>
                      <a:pt x="28" y="33"/>
                    </a:lnTo>
                    <a:lnTo>
                      <a:pt x="28" y="36"/>
                    </a:lnTo>
                    <a:lnTo>
                      <a:pt x="29" y="36"/>
                    </a:lnTo>
                    <a:lnTo>
                      <a:pt x="30" y="37"/>
                    </a:lnTo>
                    <a:lnTo>
                      <a:pt x="33" y="38"/>
                    </a:lnTo>
                    <a:lnTo>
                      <a:pt x="36" y="41"/>
                    </a:lnTo>
                    <a:lnTo>
                      <a:pt x="40" y="44"/>
                    </a:lnTo>
                    <a:lnTo>
                      <a:pt x="47" y="44"/>
                    </a:lnTo>
                    <a:lnTo>
                      <a:pt x="49" y="43"/>
                    </a:lnTo>
                    <a:lnTo>
                      <a:pt x="51" y="41"/>
                    </a:lnTo>
                    <a:lnTo>
                      <a:pt x="54" y="41"/>
                    </a:lnTo>
                    <a:lnTo>
                      <a:pt x="58" y="45"/>
                    </a:lnTo>
                    <a:lnTo>
                      <a:pt x="59" y="49"/>
                    </a:lnTo>
                    <a:lnTo>
                      <a:pt x="60" y="52"/>
                    </a:lnTo>
                    <a:lnTo>
                      <a:pt x="59" y="55"/>
                    </a:lnTo>
                    <a:lnTo>
                      <a:pt x="56" y="58"/>
                    </a:lnTo>
                    <a:lnTo>
                      <a:pt x="48" y="67"/>
                    </a:lnTo>
                    <a:lnTo>
                      <a:pt x="41" y="80"/>
                    </a:lnTo>
                    <a:lnTo>
                      <a:pt x="40" y="84"/>
                    </a:lnTo>
                    <a:lnTo>
                      <a:pt x="37" y="88"/>
                    </a:lnTo>
                    <a:lnTo>
                      <a:pt x="36" y="90"/>
                    </a:lnTo>
                    <a:lnTo>
                      <a:pt x="33" y="95"/>
                    </a:lnTo>
                    <a:lnTo>
                      <a:pt x="28" y="97"/>
                    </a:lnTo>
                    <a:lnTo>
                      <a:pt x="23" y="97"/>
                    </a:lnTo>
                    <a:lnTo>
                      <a:pt x="21" y="96"/>
                    </a:lnTo>
                    <a:lnTo>
                      <a:pt x="19" y="95"/>
                    </a:lnTo>
                    <a:lnTo>
                      <a:pt x="19" y="92"/>
                    </a:lnTo>
                    <a:lnTo>
                      <a:pt x="21" y="89"/>
                    </a:lnTo>
                    <a:lnTo>
                      <a:pt x="21" y="86"/>
                    </a:lnTo>
                    <a:lnTo>
                      <a:pt x="22" y="84"/>
                    </a:lnTo>
                    <a:lnTo>
                      <a:pt x="23" y="80"/>
                    </a:lnTo>
                    <a:lnTo>
                      <a:pt x="25" y="77"/>
                    </a:lnTo>
                    <a:lnTo>
                      <a:pt x="25" y="74"/>
                    </a:lnTo>
                    <a:lnTo>
                      <a:pt x="21" y="73"/>
                    </a:lnTo>
                    <a:lnTo>
                      <a:pt x="8" y="73"/>
                    </a:lnTo>
                    <a:lnTo>
                      <a:pt x="3" y="70"/>
                    </a:lnTo>
                    <a:lnTo>
                      <a:pt x="0" y="67"/>
                    </a:lnTo>
                    <a:lnTo>
                      <a:pt x="0" y="64"/>
                    </a:lnTo>
                    <a:lnTo>
                      <a:pt x="2" y="62"/>
                    </a:lnTo>
                    <a:lnTo>
                      <a:pt x="4" y="60"/>
                    </a:lnTo>
                    <a:lnTo>
                      <a:pt x="7" y="58"/>
                    </a:lnTo>
                    <a:lnTo>
                      <a:pt x="10" y="56"/>
                    </a:lnTo>
                    <a:lnTo>
                      <a:pt x="14" y="52"/>
                    </a:lnTo>
                    <a:lnTo>
                      <a:pt x="14" y="44"/>
                    </a:lnTo>
                    <a:lnTo>
                      <a:pt x="11" y="32"/>
                    </a:lnTo>
                    <a:lnTo>
                      <a:pt x="8" y="23"/>
                    </a:lnTo>
                    <a:lnTo>
                      <a:pt x="4" y="18"/>
                    </a:lnTo>
                    <a:lnTo>
                      <a:pt x="2" y="11"/>
                    </a:lnTo>
                    <a:lnTo>
                      <a:pt x="2" y="6"/>
                    </a:lnTo>
                    <a:lnTo>
                      <a:pt x="3" y="1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Freeform 41"/>
              <p:cNvSpPr>
                <a:spLocks/>
              </p:cNvSpPr>
              <p:nvPr/>
            </p:nvSpPr>
            <p:spPr bwMode="auto">
              <a:xfrm>
                <a:off x="5180939" y="4690832"/>
                <a:ext cx="42864" cy="41115"/>
              </a:xfrm>
              <a:custGeom>
                <a:avLst/>
                <a:gdLst/>
                <a:ahLst/>
                <a:cxnLst>
                  <a:cxn ang="0">
                    <a:pos x="82" y="0"/>
                  </a:cxn>
                  <a:cxn ang="0">
                    <a:pos x="85" y="0"/>
                  </a:cxn>
                  <a:cxn ang="0">
                    <a:pos x="87" y="1"/>
                  </a:cxn>
                  <a:cxn ang="0">
                    <a:pos x="89" y="4"/>
                  </a:cxn>
                  <a:cxn ang="0">
                    <a:pos x="94" y="9"/>
                  </a:cxn>
                  <a:cxn ang="0">
                    <a:pos x="97" y="11"/>
                  </a:cxn>
                  <a:cxn ang="0">
                    <a:pos x="98" y="13"/>
                  </a:cxn>
                  <a:cxn ang="0">
                    <a:pos x="98" y="16"/>
                  </a:cxn>
                  <a:cxn ang="0">
                    <a:pos x="97" y="24"/>
                  </a:cxn>
                  <a:cxn ang="0">
                    <a:pos x="93" y="35"/>
                  </a:cxn>
                  <a:cxn ang="0">
                    <a:pos x="85" y="45"/>
                  </a:cxn>
                  <a:cxn ang="0">
                    <a:pos x="71" y="57"/>
                  </a:cxn>
                  <a:cxn ang="0">
                    <a:pos x="60" y="68"/>
                  </a:cxn>
                  <a:cxn ang="0">
                    <a:pos x="48" y="82"/>
                  </a:cxn>
                  <a:cxn ang="0">
                    <a:pos x="42" y="89"/>
                  </a:cxn>
                  <a:cxn ang="0">
                    <a:pos x="38" y="93"/>
                  </a:cxn>
                  <a:cxn ang="0">
                    <a:pos x="35" y="94"/>
                  </a:cxn>
                  <a:cxn ang="0">
                    <a:pos x="31" y="94"/>
                  </a:cxn>
                  <a:cxn ang="0">
                    <a:pos x="23" y="93"/>
                  </a:cxn>
                  <a:cxn ang="0">
                    <a:pos x="12" y="91"/>
                  </a:cxn>
                  <a:cxn ang="0">
                    <a:pos x="4" y="87"/>
                  </a:cxn>
                  <a:cxn ang="0">
                    <a:pos x="0" y="80"/>
                  </a:cxn>
                  <a:cxn ang="0">
                    <a:pos x="1" y="74"/>
                  </a:cxn>
                  <a:cxn ang="0">
                    <a:pos x="8" y="64"/>
                  </a:cxn>
                  <a:cxn ang="0">
                    <a:pos x="19" y="54"/>
                  </a:cxn>
                  <a:cxn ang="0">
                    <a:pos x="46" y="35"/>
                  </a:cxn>
                  <a:cxn ang="0">
                    <a:pos x="54" y="28"/>
                  </a:cxn>
                  <a:cxn ang="0">
                    <a:pos x="60" y="24"/>
                  </a:cxn>
                  <a:cxn ang="0">
                    <a:pos x="61" y="20"/>
                  </a:cxn>
                  <a:cxn ang="0">
                    <a:pos x="63" y="17"/>
                  </a:cxn>
                  <a:cxn ang="0">
                    <a:pos x="65" y="13"/>
                  </a:cxn>
                  <a:cxn ang="0">
                    <a:pos x="68" y="11"/>
                  </a:cxn>
                  <a:cxn ang="0">
                    <a:pos x="72" y="8"/>
                  </a:cxn>
                  <a:cxn ang="0">
                    <a:pos x="75" y="6"/>
                  </a:cxn>
                  <a:cxn ang="0">
                    <a:pos x="78" y="4"/>
                  </a:cxn>
                  <a:cxn ang="0">
                    <a:pos x="80" y="2"/>
                  </a:cxn>
                  <a:cxn ang="0">
                    <a:pos x="82" y="0"/>
                  </a:cxn>
                </a:cxnLst>
                <a:rect l="0" t="0" r="r" b="b"/>
                <a:pathLst>
                  <a:path w="98" h="94">
                    <a:moveTo>
                      <a:pt x="82" y="0"/>
                    </a:moveTo>
                    <a:lnTo>
                      <a:pt x="85" y="0"/>
                    </a:lnTo>
                    <a:lnTo>
                      <a:pt x="87" y="1"/>
                    </a:lnTo>
                    <a:lnTo>
                      <a:pt x="89" y="4"/>
                    </a:lnTo>
                    <a:lnTo>
                      <a:pt x="94" y="9"/>
                    </a:lnTo>
                    <a:lnTo>
                      <a:pt x="97" y="11"/>
                    </a:lnTo>
                    <a:lnTo>
                      <a:pt x="98" y="13"/>
                    </a:lnTo>
                    <a:lnTo>
                      <a:pt x="98" y="16"/>
                    </a:lnTo>
                    <a:lnTo>
                      <a:pt x="97" y="24"/>
                    </a:lnTo>
                    <a:lnTo>
                      <a:pt x="93" y="35"/>
                    </a:lnTo>
                    <a:lnTo>
                      <a:pt x="85" y="45"/>
                    </a:lnTo>
                    <a:lnTo>
                      <a:pt x="71" y="57"/>
                    </a:lnTo>
                    <a:lnTo>
                      <a:pt x="60" y="68"/>
                    </a:lnTo>
                    <a:lnTo>
                      <a:pt x="48" y="82"/>
                    </a:lnTo>
                    <a:lnTo>
                      <a:pt x="42" y="89"/>
                    </a:lnTo>
                    <a:lnTo>
                      <a:pt x="38" y="93"/>
                    </a:lnTo>
                    <a:lnTo>
                      <a:pt x="35" y="94"/>
                    </a:lnTo>
                    <a:lnTo>
                      <a:pt x="31" y="94"/>
                    </a:lnTo>
                    <a:lnTo>
                      <a:pt x="23" y="93"/>
                    </a:lnTo>
                    <a:lnTo>
                      <a:pt x="12" y="91"/>
                    </a:lnTo>
                    <a:lnTo>
                      <a:pt x="4" y="87"/>
                    </a:lnTo>
                    <a:lnTo>
                      <a:pt x="0" y="80"/>
                    </a:lnTo>
                    <a:lnTo>
                      <a:pt x="1" y="74"/>
                    </a:lnTo>
                    <a:lnTo>
                      <a:pt x="8" y="64"/>
                    </a:lnTo>
                    <a:lnTo>
                      <a:pt x="19" y="54"/>
                    </a:lnTo>
                    <a:lnTo>
                      <a:pt x="46" y="35"/>
                    </a:lnTo>
                    <a:lnTo>
                      <a:pt x="54" y="28"/>
                    </a:lnTo>
                    <a:lnTo>
                      <a:pt x="60" y="24"/>
                    </a:lnTo>
                    <a:lnTo>
                      <a:pt x="61" y="20"/>
                    </a:lnTo>
                    <a:lnTo>
                      <a:pt x="63" y="17"/>
                    </a:lnTo>
                    <a:lnTo>
                      <a:pt x="65" y="13"/>
                    </a:lnTo>
                    <a:lnTo>
                      <a:pt x="68" y="11"/>
                    </a:lnTo>
                    <a:lnTo>
                      <a:pt x="72" y="8"/>
                    </a:lnTo>
                    <a:lnTo>
                      <a:pt x="75" y="6"/>
                    </a:lnTo>
                    <a:lnTo>
                      <a:pt x="78" y="4"/>
                    </a:lnTo>
                    <a:lnTo>
                      <a:pt x="80" y="2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5" name="Freeform 42"/>
              <p:cNvSpPr>
                <a:spLocks/>
              </p:cNvSpPr>
              <p:nvPr/>
            </p:nvSpPr>
            <p:spPr bwMode="auto">
              <a:xfrm>
                <a:off x="5058032" y="4691707"/>
                <a:ext cx="21869" cy="20120"/>
              </a:xfrm>
              <a:custGeom>
                <a:avLst/>
                <a:gdLst/>
                <a:ahLst/>
                <a:cxnLst>
                  <a:cxn ang="0">
                    <a:pos x="47" y="0"/>
                  </a:cxn>
                  <a:cxn ang="0">
                    <a:pos x="50" y="2"/>
                  </a:cxn>
                  <a:cxn ang="0">
                    <a:pos x="50" y="9"/>
                  </a:cxn>
                  <a:cxn ang="0">
                    <a:pos x="47" y="18"/>
                  </a:cxn>
                  <a:cxn ang="0">
                    <a:pos x="43" y="29"/>
                  </a:cxn>
                  <a:cxn ang="0">
                    <a:pos x="37" y="37"/>
                  </a:cxn>
                  <a:cxn ang="0">
                    <a:pos x="32" y="43"/>
                  </a:cxn>
                  <a:cxn ang="0">
                    <a:pos x="29" y="43"/>
                  </a:cxn>
                  <a:cxn ang="0">
                    <a:pos x="25" y="44"/>
                  </a:cxn>
                  <a:cxn ang="0">
                    <a:pos x="22" y="44"/>
                  </a:cxn>
                  <a:cxn ang="0">
                    <a:pos x="20" y="46"/>
                  </a:cxn>
                  <a:cxn ang="0">
                    <a:pos x="17" y="44"/>
                  </a:cxn>
                  <a:cxn ang="0">
                    <a:pos x="14" y="44"/>
                  </a:cxn>
                  <a:cxn ang="0">
                    <a:pos x="13" y="41"/>
                  </a:cxn>
                  <a:cxn ang="0">
                    <a:pos x="13" y="29"/>
                  </a:cxn>
                  <a:cxn ang="0">
                    <a:pos x="5" y="21"/>
                  </a:cxn>
                  <a:cxn ang="0">
                    <a:pos x="2" y="17"/>
                  </a:cxn>
                  <a:cxn ang="0">
                    <a:pos x="0" y="13"/>
                  </a:cxn>
                  <a:cxn ang="0">
                    <a:pos x="3" y="7"/>
                  </a:cxn>
                  <a:cxn ang="0">
                    <a:pos x="5" y="7"/>
                  </a:cxn>
                  <a:cxn ang="0">
                    <a:pos x="6" y="9"/>
                  </a:cxn>
                  <a:cxn ang="0">
                    <a:pos x="11" y="11"/>
                  </a:cxn>
                  <a:cxn ang="0">
                    <a:pos x="15" y="13"/>
                  </a:cxn>
                  <a:cxn ang="0">
                    <a:pos x="18" y="13"/>
                  </a:cxn>
                  <a:cxn ang="0">
                    <a:pos x="21" y="14"/>
                  </a:cxn>
                  <a:cxn ang="0">
                    <a:pos x="25" y="13"/>
                  </a:cxn>
                  <a:cxn ang="0">
                    <a:pos x="31" y="10"/>
                  </a:cxn>
                  <a:cxn ang="0">
                    <a:pos x="37" y="6"/>
                  </a:cxn>
                  <a:cxn ang="0">
                    <a:pos x="43" y="2"/>
                  </a:cxn>
                  <a:cxn ang="0">
                    <a:pos x="47" y="0"/>
                  </a:cxn>
                </a:cxnLst>
                <a:rect l="0" t="0" r="r" b="b"/>
                <a:pathLst>
                  <a:path w="50" h="46">
                    <a:moveTo>
                      <a:pt x="47" y="0"/>
                    </a:moveTo>
                    <a:lnTo>
                      <a:pt x="50" y="2"/>
                    </a:lnTo>
                    <a:lnTo>
                      <a:pt x="50" y="9"/>
                    </a:lnTo>
                    <a:lnTo>
                      <a:pt x="47" y="18"/>
                    </a:lnTo>
                    <a:lnTo>
                      <a:pt x="43" y="29"/>
                    </a:lnTo>
                    <a:lnTo>
                      <a:pt x="37" y="37"/>
                    </a:lnTo>
                    <a:lnTo>
                      <a:pt x="32" y="43"/>
                    </a:lnTo>
                    <a:lnTo>
                      <a:pt x="29" y="43"/>
                    </a:lnTo>
                    <a:lnTo>
                      <a:pt x="25" y="44"/>
                    </a:lnTo>
                    <a:lnTo>
                      <a:pt x="22" y="44"/>
                    </a:lnTo>
                    <a:lnTo>
                      <a:pt x="20" y="46"/>
                    </a:lnTo>
                    <a:lnTo>
                      <a:pt x="17" y="44"/>
                    </a:lnTo>
                    <a:lnTo>
                      <a:pt x="14" y="44"/>
                    </a:lnTo>
                    <a:lnTo>
                      <a:pt x="13" y="41"/>
                    </a:lnTo>
                    <a:lnTo>
                      <a:pt x="13" y="29"/>
                    </a:lnTo>
                    <a:lnTo>
                      <a:pt x="5" y="21"/>
                    </a:lnTo>
                    <a:lnTo>
                      <a:pt x="2" y="17"/>
                    </a:lnTo>
                    <a:lnTo>
                      <a:pt x="0" y="13"/>
                    </a:lnTo>
                    <a:lnTo>
                      <a:pt x="3" y="7"/>
                    </a:lnTo>
                    <a:lnTo>
                      <a:pt x="5" y="7"/>
                    </a:lnTo>
                    <a:lnTo>
                      <a:pt x="6" y="9"/>
                    </a:lnTo>
                    <a:lnTo>
                      <a:pt x="11" y="11"/>
                    </a:lnTo>
                    <a:lnTo>
                      <a:pt x="15" y="13"/>
                    </a:lnTo>
                    <a:lnTo>
                      <a:pt x="18" y="13"/>
                    </a:lnTo>
                    <a:lnTo>
                      <a:pt x="21" y="14"/>
                    </a:lnTo>
                    <a:lnTo>
                      <a:pt x="25" y="13"/>
                    </a:lnTo>
                    <a:lnTo>
                      <a:pt x="31" y="10"/>
                    </a:lnTo>
                    <a:lnTo>
                      <a:pt x="37" y="6"/>
                    </a:lnTo>
                    <a:lnTo>
                      <a:pt x="43" y="2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Freeform 43"/>
              <p:cNvSpPr>
                <a:spLocks/>
              </p:cNvSpPr>
              <p:nvPr/>
            </p:nvSpPr>
            <p:spPr bwMode="auto">
              <a:xfrm>
                <a:off x="4878265" y="4494006"/>
                <a:ext cx="236190" cy="190266"/>
              </a:xfrm>
              <a:custGeom>
                <a:avLst/>
                <a:gdLst/>
                <a:ahLst/>
                <a:cxnLst>
                  <a:cxn ang="0">
                    <a:pos x="390" y="21"/>
                  </a:cxn>
                  <a:cxn ang="0">
                    <a:pos x="421" y="69"/>
                  </a:cxn>
                  <a:cxn ang="0">
                    <a:pos x="435" y="117"/>
                  </a:cxn>
                  <a:cxn ang="0">
                    <a:pos x="461" y="140"/>
                  </a:cxn>
                  <a:cxn ang="0">
                    <a:pos x="489" y="154"/>
                  </a:cxn>
                  <a:cxn ang="0">
                    <a:pos x="504" y="208"/>
                  </a:cxn>
                  <a:cxn ang="0">
                    <a:pos x="539" y="289"/>
                  </a:cxn>
                  <a:cxn ang="0">
                    <a:pos x="515" y="339"/>
                  </a:cxn>
                  <a:cxn ang="0">
                    <a:pos x="483" y="392"/>
                  </a:cxn>
                  <a:cxn ang="0">
                    <a:pos x="469" y="413"/>
                  </a:cxn>
                  <a:cxn ang="0">
                    <a:pos x="436" y="429"/>
                  </a:cxn>
                  <a:cxn ang="0">
                    <a:pos x="416" y="422"/>
                  </a:cxn>
                  <a:cxn ang="0">
                    <a:pos x="396" y="432"/>
                  </a:cxn>
                  <a:cxn ang="0">
                    <a:pos x="387" y="428"/>
                  </a:cxn>
                  <a:cxn ang="0">
                    <a:pos x="358" y="413"/>
                  </a:cxn>
                  <a:cxn ang="0">
                    <a:pos x="353" y="383"/>
                  </a:cxn>
                  <a:cxn ang="0">
                    <a:pos x="340" y="372"/>
                  </a:cxn>
                  <a:cxn ang="0">
                    <a:pos x="334" y="358"/>
                  </a:cxn>
                  <a:cxn ang="0">
                    <a:pos x="325" y="363"/>
                  </a:cxn>
                  <a:cxn ang="0">
                    <a:pos x="318" y="340"/>
                  </a:cxn>
                  <a:cxn ang="0">
                    <a:pos x="302" y="361"/>
                  </a:cxn>
                  <a:cxn ang="0">
                    <a:pos x="284" y="366"/>
                  </a:cxn>
                  <a:cxn ang="0">
                    <a:pos x="287" y="341"/>
                  </a:cxn>
                  <a:cxn ang="0">
                    <a:pos x="253" y="322"/>
                  </a:cxn>
                  <a:cxn ang="0">
                    <a:pos x="238" y="310"/>
                  </a:cxn>
                  <a:cxn ang="0">
                    <a:pos x="194" y="325"/>
                  </a:cxn>
                  <a:cxn ang="0">
                    <a:pos x="176" y="322"/>
                  </a:cxn>
                  <a:cxn ang="0">
                    <a:pos x="154" y="347"/>
                  </a:cxn>
                  <a:cxn ang="0">
                    <a:pos x="148" y="369"/>
                  </a:cxn>
                  <a:cxn ang="0">
                    <a:pos x="98" y="363"/>
                  </a:cxn>
                  <a:cxn ang="0">
                    <a:pos x="63" y="378"/>
                  </a:cxn>
                  <a:cxn ang="0">
                    <a:pos x="37" y="363"/>
                  </a:cxn>
                  <a:cxn ang="0">
                    <a:pos x="53" y="326"/>
                  </a:cxn>
                  <a:cxn ang="0">
                    <a:pos x="37" y="296"/>
                  </a:cxn>
                  <a:cxn ang="0">
                    <a:pos x="20" y="258"/>
                  </a:cxn>
                  <a:cxn ang="0">
                    <a:pos x="23" y="232"/>
                  </a:cxn>
                  <a:cxn ang="0">
                    <a:pos x="0" y="204"/>
                  </a:cxn>
                  <a:cxn ang="0">
                    <a:pos x="26" y="169"/>
                  </a:cxn>
                  <a:cxn ang="0">
                    <a:pos x="61" y="144"/>
                  </a:cxn>
                  <a:cxn ang="0">
                    <a:pos x="111" y="136"/>
                  </a:cxn>
                  <a:cxn ang="0">
                    <a:pos x="116" y="113"/>
                  </a:cxn>
                  <a:cxn ang="0">
                    <a:pos x="130" y="78"/>
                  </a:cxn>
                  <a:cxn ang="0">
                    <a:pos x="157" y="82"/>
                  </a:cxn>
                  <a:cxn ang="0">
                    <a:pos x="172" y="52"/>
                  </a:cxn>
                  <a:cxn ang="0">
                    <a:pos x="194" y="52"/>
                  </a:cxn>
                  <a:cxn ang="0">
                    <a:pos x="217" y="56"/>
                  </a:cxn>
                  <a:cxn ang="0">
                    <a:pos x="221" y="47"/>
                  </a:cxn>
                  <a:cxn ang="0">
                    <a:pos x="231" y="33"/>
                  </a:cxn>
                  <a:cxn ang="0">
                    <a:pos x="236" y="17"/>
                  </a:cxn>
                  <a:cxn ang="0">
                    <a:pos x="253" y="37"/>
                  </a:cxn>
                  <a:cxn ang="0">
                    <a:pos x="261" y="13"/>
                  </a:cxn>
                  <a:cxn ang="0">
                    <a:pos x="273" y="25"/>
                  </a:cxn>
                  <a:cxn ang="0">
                    <a:pos x="308" y="22"/>
                  </a:cxn>
                  <a:cxn ang="0">
                    <a:pos x="303" y="62"/>
                  </a:cxn>
                  <a:cxn ang="0">
                    <a:pos x="338" y="91"/>
                  </a:cxn>
                  <a:cxn ang="0">
                    <a:pos x="368" y="100"/>
                  </a:cxn>
                  <a:cxn ang="0">
                    <a:pos x="373" y="41"/>
                  </a:cxn>
                  <a:cxn ang="0">
                    <a:pos x="381" y="0"/>
                  </a:cxn>
                </a:cxnLst>
                <a:rect l="0" t="0" r="r" b="b"/>
                <a:pathLst>
                  <a:path w="540" h="435">
                    <a:moveTo>
                      <a:pt x="381" y="0"/>
                    </a:moveTo>
                    <a:lnTo>
                      <a:pt x="383" y="2"/>
                    </a:lnTo>
                    <a:lnTo>
                      <a:pt x="385" y="10"/>
                    </a:lnTo>
                    <a:lnTo>
                      <a:pt x="390" y="21"/>
                    </a:lnTo>
                    <a:lnTo>
                      <a:pt x="395" y="33"/>
                    </a:lnTo>
                    <a:lnTo>
                      <a:pt x="401" y="43"/>
                    </a:lnTo>
                    <a:lnTo>
                      <a:pt x="411" y="56"/>
                    </a:lnTo>
                    <a:lnTo>
                      <a:pt x="421" y="69"/>
                    </a:lnTo>
                    <a:lnTo>
                      <a:pt x="428" y="82"/>
                    </a:lnTo>
                    <a:lnTo>
                      <a:pt x="431" y="92"/>
                    </a:lnTo>
                    <a:lnTo>
                      <a:pt x="433" y="104"/>
                    </a:lnTo>
                    <a:lnTo>
                      <a:pt x="435" y="117"/>
                    </a:lnTo>
                    <a:lnTo>
                      <a:pt x="439" y="126"/>
                    </a:lnTo>
                    <a:lnTo>
                      <a:pt x="444" y="133"/>
                    </a:lnTo>
                    <a:lnTo>
                      <a:pt x="451" y="137"/>
                    </a:lnTo>
                    <a:lnTo>
                      <a:pt x="461" y="140"/>
                    </a:lnTo>
                    <a:lnTo>
                      <a:pt x="472" y="143"/>
                    </a:lnTo>
                    <a:lnTo>
                      <a:pt x="480" y="145"/>
                    </a:lnTo>
                    <a:lnTo>
                      <a:pt x="487" y="148"/>
                    </a:lnTo>
                    <a:lnTo>
                      <a:pt x="489" y="154"/>
                    </a:lnTo>
                    <a:lnTo>
                      <a:pt x="489" y="163"/>
                    </a:lnTo>
                    <a:lnTo>
                      <a:pt x="492" y="177"/>
                    </a:lnTo>
                    <a:lnTo>
                      <a:pt x="498" y="192"/>
                    </a:lnTo>
                    <a:lnTo>
                      <a:pt x="504" y="208"/>
                    </a:lnTo>
                    <a:lnTo>
                      <a:pt x="511" y="222"/>
                    </a:lnTo>
                    <a:lnTo>
                      <a:pt x="519" y="237"/>
                    </a:lnTo>
                    <a:lnTo>
                      <a:pt x="533" y="273"/>
                    </a:lnTo>
                    <a:lnTo>
                      <a:pt x="539" y="289"/>
                    </a:lnTo>
                    <a:lnTo>
                      <a:pt x="540" y="302"/>
                    </a:lnTo>
                    <a:lnTo>
                      <a:pt x="536" y="314"/>
                    </a:lnTo>
                    <a:lnTo>
                      <a:pt x="526" y="326"/>
                    </a:lnTo>
                    <a:lnTo>
                      <a:pt x="515" y="339"/>
                    </a:lnTo>
                    <a:lnTo>
                      <a:pt x="503" y="351"/>
                    </a:lnTo>
                    <a:lnTo>
                      <a:pt x="495" y="361"/>
                    </a:lnTo>
                    <a:lnTo>
                      <a:pt x="487" y="377"/>
                    </a:lnTo>
                    <a:lnTo>
                      <a:pt x="483" y="392"/>
                    </a:lnTo>
                    <a:lnTo>
                      <a:pt x="478" y="403"/>
                    </a:lnTo>
                    <a:lnTo>
                      <a:pt x="477" y="406"/>
                    </a:lnTo>
                    <a:lnTo>
                      <a:pt x="472" y="411"/>
                    </a:lnTo>
                    <a:lnTo>
                      <a:pt x="469" y="413"/>
                    </a:lnTo>
                    <a:lnTo>
                      <a:pt x="465" y="414"/>
                    </a:lnTo>
                    <a:lnTo>
                      <a:pt x="459" y="415"/>
                    </a:lnTo>
                    <a:lnTo>
                      <a:pt x="443" y="424"/>
                    </a:lnTo>
                    <a:lnTo>
                      <a:pt x="436" y="429"/>
                    </a:lnTo>
                    <a:lnTo>
                      <a:pt x="431" y="432"/>
                    </a:lnTo>
                    <a:lnTo>
                      <a:pt x="428" y="430"/>
                    </a:lnTo>
                    <a:lnTo>
                      <a:pt x="422" y="426"/>
                    </a:lnTo>
                    <a:lnTo>
                      <a:pt x="416" y="422"/>
                    </a:lnTo>
                    <a:lnTo>
                      <a:pt x="409" y="421"/>
                    </a:lnTo>
                    <a:lnTo>
                      <a:pt x="403" y="422"/>
                    </a:lnTo>
                    <a:lnTo>
                      <a:pt x="399" y="430"/>
                    </a:lnTo>
                    <a:lnTo>
                      <a:pt x="396" y="432"/>
                    </a:lnTo>
                    <a:lnTo>
                      <a:pt x="395" y="435"/>
                    </a:lnTo>
                    <a:lnTo>
                      <a:pt x="391" y="435"/>
                    </a:lnTo>
                    <a:lnTo>
                      <a:pt x="390" y="432"/>
                    </a:lnTo>
                    <a:lnTo>
                      <a:pt x="387" y="428"/>
                    </a:lnTo>
                    <a:lnTo>
                      <a:pt x="380" y="420"/>
                    </a:lnTo>
                    <a:lnTo>
                      <a:pt x="370" y="415"/>
                    </a:lnTo>
                    <a:lnTo>
                      <a:pt x="364" y="414"/>
                    </a:lnTo>
                    <a:lnTo>
                      <a:pt x="358" y="413"/>
                    </a:lnTo>
                    <a:lnTo>
                      <a:pt x="357" y="409"/>
                    </a:lnTo>
                    <a:lnTo>
                      <a:pt x="355" y="400"/>
                    </a:lnTo>
                    <a:lnTo>
                      <a:pt x="355" y="385"/>
                    </a:lnTo>
                    <a:lnTo>
                      <a:pt x="353" y="383"/>
                    </a:lnTo>
                    <a:lnTo>
                      <a:pt x="351" y="380"/>
                    </a:lnTo>
                    <a:lnTo>
                      <a:pt x="349" y="377"/>
                    </a:lnTo>
                    <a:lnTo>
                      <a:pt x="343" y="374"/>
                    </a:lnTo>
                    <a:lnTo>
                      <a:pt x="340" y="372"/>
                    </a:lnTo>
                    <a:lnTo>
                      <a:pt x="336" y="363"/>
                    </a:lnTo>
                    <a:lnTo>
                      <a:pt x="336" y="356"/>
                    </a:lnTo>
                    <a:lnTo>
                      <a:pt x="335" y="356"/>
                    </a:lnTo>
                    <a:lnTo>
                      <a:pt x="334" y="358"/>
                    </a:lnTo>
                    <a:lnTo>
                      <a:pt x="334" y="361"/>
                    </a:lnTo>
                    <a:lnTo>
                      <a:pt x="328" y="366"/>
                    </a:lnTo>
                    <a:lnTo>
                      <a:pt x="327" y="366"/>
                    </a:lnTo>
                    <a:lnTo>
                      <a:pt x="325" y="363"/>
                    </a:lnTo>
                    <a:lnTo>
                      <a:pt x="324" y="356"/>
                    </a:lnTo>
                    <a:lnTo>
                      <a:pt x="324" y="340"/>
                    </a:lnTo>
                    <a:lnTo>
                      <a:pt x="323" y="339"/>
                    </a:lnTo>
                    <a:lnTo>
                      <a:pt x="318" y="340"/>
                    </a:lnTo>
                    <a:lnTo>
                      <a:pt x="312" y="346"/>
                    </a:lnTo>
                    <a:lnTo>
                      <a:pt x="306" y="351"/>
                    </a:lnTo>
                    <a:lnTo>
                      <a:pt x="303" y="355"/>
                    </a:lnTo>
                    <a:lnTo>
                      <a:pt x="302" y="361"/>
                    </a:lnTo>
                    <a:lnTo>
                      <a:pt x="298" y="365"/>
                    </a:lnTo>
                    <a:lnTo>
                      <a:pt x="295" y="365"/>
                    </a:lnTo>
                    <a:lnTo>
                      <a:pt x="291" y="366"/>
                    </a:lnTo>
                    <a:lnTo>
                      <a:pt x="284" y="366"/>
                    </a:lnTo>
                    <a:lnTo>
                      <a:pt x="282" y="363"/>
                    </a:lnTo>
                    <a:lnTo>
                      <a:pt x="283" y="356"/>
                    </a:lnTo>
                    <a:lnTo>
                      <a:pt x="286" y="350"/>
                    </a:lnTo>
                    <a:lnTo>
                      <a:pt x="287" y="341"/>
                    </a:lnTo>
                    <a:lnTo>
                      <a:pt x="283" y="335"/>
                    </a:lnTo>
                    <a:lnTo>
                      <a:pt x="275" y="329"/>
                    </a:lnTo>
                    <a:lnTo>
                      <a:pt x="264" y="326"/>
                    </a:lnTo>
                    <a:lnTo>
                      <a:pt x="253" y="322"/>
                    </a:lnTo>
                    <a:lnTo>
                      <a:pt x="247" y="317"/>
                    </a:lnTo>
                    <a:lnTo>
                      <a:pt x="247" y="313"/>
                    </a:lnTo>
                    <a:lnTo>
                      <a:pt x="245" y="311"/>
                    </a:lnTo>
                    <a:lnTo>
                      <a:pt x="238" y="310"/>
                    </a:lnTo>
                    <a:lnTo>
                      <a:pt x="228" y="311"/>
                    </a:lnTo>
                    <a:lnTo>
                      <a:pt x="212" y="317"/>
                    </a:lnTo>
                    <a:lnTo>
                      <a:pt x="201" y="321"/>
                    </a:lnTo>
                    <a:lnTo>
                      <a:pt x="194" y="325"/>
                    </a:lnTo>
                    <a:lnTo>
                      <a:pt x="193" y="326"/>
                    </a:lnTo>
                    <a:lnTo>
                      <a:pt x="190" y="325"/>
                    </a:lnTo>
                    <a:lnTo>
                      <a:pt x="184" y="324"/>
                    </a:lnTo>
                    <a:lnTo>
                      <a:pt x="176" y="322"/>
                    </a:lnTo>
                    <a:lnTo>
                      <a:pt x="168" y="322"/>
                    </a:lnTo>
                    <a:lnTo>
                      <a:pt x="161" y="326"/>
                    </a:lnTo>
                    <a:lnTo>
                      <a:pt x="157" y="335"/>
                    </a:lnTo>
                    <a:lnTo>
                      <a:pt x="154" y="347"/>
                    </a:lnTo>
                    <a:lnTo>
                      <a:pt x="152" y="358"/>
                    </a:lnTo>
                    <a:lnTo>
                      <a:pt x="150" y="366"/>
                    </a:lnTo>
                    <a:lnTo>
                      <a:pt x="150" y="370"/>
                    </a:lnTo>
                    <a:lnTo>
                      <a:pt x="148" y="369"/>
                    </a:lnTo>
                    <a:lnTo>
                      <a:pt x="141" y="367"/>
                    </a:lnTo>
                    <a:lnTo>
                      <a:pt x="112" y="359"/>
                    </a:lnTo>
                    <a:lnTo>
                      <a:pt x="107" y="359"/>
                    </a:lnTo>
                    <a:lnTo>
                      <a:pt x="98" y="363"/>
                    </a:lnTo>
                    <a:lnTo>
                      <a:pt x="90" y="369"/>
                    </a:lnTo>
                    <a:lnTo>
                      <a:pt x="79" y="374"/>
                    </a:lnTo>
                    <a:lnTo>
                      <a:pt x="71" y="377"/>
                    </a:lnTo>
                    <a:lnTo>
                      <a:pt x="63" y="378"/>
                    </a:lnTo>
                    <a:lnTo>
                      <a:pt x="55" y="378"/>
                    </a:lnTo>
                    <a:lnTo>
                      <a:pt x="48" y="376"/>
                    </a:lnTo>
                    <a:lnTo>
                      <a:pt x="42" y="370"/>
                    </a:lnTo>
                    <a:lnTo>
                      <a:pt x="37" y="363"/>
                    </a:lnTo>
                    <a:lnTo>
                      <a:pt x="34" y="356"/>
                    </a:lnTo>
                    <a:lnTo>
                      <a:pt x="34" y="350"/>
                    </a:lnTo>
                    <a:lnTo>
                      <a:pt x="50" y="333"/>
                    </a:lnTo>
                    <a:lnTo>
                      <a:pt x="53" y="326"/>
                    </a:lnTo>
                    <a:lnTo>
                      <a:pt x="52" y="319"/>
                    </a:lnTo>
                    <a:lnTo>
                      <a:pt x="45" y="310"/>
                    </a:lnTo>
                    <a:lnTo>
                      <a:pt x="40" y="303"/>
                    </a:lnTo>
                    <a:lnTo>
                      <a:pt x="37" y="296"/>
                    </a:lnTo>
                    <a:lnTo>
                      <a:pt x="37" y="287"/>
                    </a:lnTo>
                    <a:lnTo>
                      <a:pt x="34" y="280"/>
                    </a:lnTo>
                    <a:lnTo>
                      <a:pt x="27" y="270"/>
                    </a:lnTo>
                    <a:lnTo>
                      <a:pt x="20" y="258"/>
                    </a:lnTo>
                    <a:lnTo>
                      <a:pt x="18" y="247"/>
                    </a:lnTo>
                    <a:lnTo>
                      <a:pt x="19" y="239"/>
                    </a:lnTo>
                    <a:lnTo>
                      <a:pt x="23" y="235"/>
                    </a:lnTo>
                    <a:lnTo>
                      <a:pt x="23" y="232"/>
                    </a:lnTo>
                    <a:lnTo>
                      <a:pt x="19" y="226"/>
                    </a:lnTo>
                    <a:lnTo>
                      <a:pt x="5" y="215"/>
                    </a:lnTo>
                    <a:lnTo>
                      <a:pt x="1" y="210"/>
                    </a:lnTo>
                    <a:lnTo>
                      <a:pt x="0" y="204"/>
                    </a:lnTo>
                    <a:lnTo>
                      <a:pt x="3" y="196"/>
                    </a:lnTo>
                    <a:lnTo>
                      <a:pt x="14" y="180"/>
                    </a:lnTo>
                    <a:lnTo>
                      <a:pt x="19" y="174"/>
                    </a:lnTo>
                    <a:lnTo>
                      <a:pt x="26" y="169"/>
                    </a:lnTo>
                    <a:lnTo>
                      <a:pt x="35" y="161"/>
                    </a:lnTo>
                    <a:lnTo>
                      <a:pt x="46" y="152"/>
                    </a:lnTo>
                    <a:lnTo>
                      <a:pt x="56" y="147"/>
                    </a:lnTo>
                    <a:lnTo>
                      <a:pt x="61" y="144"/>
                    </a:lnTo>
                    <a:lnTo>
                      <a:pt x="79" y="144"/>
                    </a:lnTo>
                    <a:lnTo>
                      <a:pt x="89" y="141"/>
                    </a:lnTo>
                    <a:lnTo>
                      <a:pt x="94" y="139"/>
                    </a:lnTo>
                    <a:lnTo>
                      <a:pt x="111" y="136"/>
                    </a:lnTo>
                    <a:lnTo>
                      <a:pt x="116" y="135"/>
                    </a:lnTo>
                    <a:lnTo>
                      <a:pt x="119" y="132"/>
                    </a:lnTo>
                    <a:lnTo>
                      <a:pt x="119" y="125"/>
                    </a:lnTo>
                    <a:lnTo>
                      <a:pt x="116" y="113"/>
                    </a:lnTo>
                    <a:lnTo>
                      <a:pt x="116" y="87"/>
                    </a:lnTo>
                    <a:lnTo>
                      <a:pt x="117" y="80"/>
                    </a:lnTo>
                    <a:lnTo>
                      <a:pt x="122" y="78"/>
                    </a:lnTo>
                    <a:lnTo>
                      <a:pt x="130" y="78"/>
                    </a:lnTo>
                    <a:lnTo>
                      <a:pt x="138" y="81"/>
                    </a:lnTo>
                    <a:lnTo>
                      <a:pt x="146" y="82"/>
                    </a:lnTo>
                    <a:lnTo>
                      <a:pt x="153" y="84"/>
                    </a:lnTo>
                    <a:lnTo>
                      <a:pt x="157" y="82"/>
                    </a:lnTo>
                    <a:lnTo>
                      <a:pt x="160" y="76"/>
                    </a:lnTo>
                    <a:lnTo>
                      <a:pt x="164" y="66"/>
                    </a:lnTo>
                    <a:lnTo>
                      <a:pt x="168" y="58"/>
                    </a:lnTo>
                    <a:lnTo>
                      <a:pt x="172" y="52"/>
                    </a:lnTo>
                    <a:lnTo>
                      <a:pt x="178" y="48"/>
                    </a:lnTo>
                    <a:lnTo>
                      <a:pt x="182" y="45"/>
                    </a:lnTo>
                    <a:lnTo>
                      <a:pt x="187" y="45"/>
                    </a:lnTo>
                    <a:lnTo>
                      <a:pt x="194" y="52"/>
                    </a:lnTo>
                    <a:lnTo>
                      <a:pt x="201" y="61"/>
                    </a:lnTo>
                    <a:lnTo>
                      <a:pt x="208" y="65"/>
                    </a:lnTo>
                    <a:lnTo>
                      <a:pt x="213" y="63"/>
                    </a:lnTo>
                    <a:lnTo>
                      <a:pt x="217" y="56"/>
                    </a:lnTo>
                    <a:lnTo>
                      <a:pt x="219" y="52"/>
                    </a:lnTo>
                    <a:lnTo>
                      <a:pt x="220" y="50"/>
                    </a:lnTo>
                    <a:lnTo>
                      <a:pt x="220" y="48"/>
                    </a:lnTo>
                    <a:lnTo>
                      <a:pt x="221" y="47"/>
                    </a:lnTo>
                    <a:lnTo>
                      <a:pt x="221" y="44"/>
                    </a:lnTo>
                    <a:lnTo>
                      <a:pt x="225" y="40"/>
                    </a:lnTo>
                    <a:lnTo>
                      <a:pt x="228" y="36"/>
                    </a:lnTo>
                    <a:lnTo>
                      <a:pt x="231" y="33"/>
                    </a:lnTo>
                    <a:lnTo>
                      <a:pt x="232" y="29"/>
                    </a:lnTo>
                    <a:lnTo>
                      <a:pt x="232" y="14"/>
                    </a:lnTo>
                    <a:lnTo>
                      <a:pt x="234" y="14"/>
                    </a:lnTo>
                    <a:lnTo>
                      <a:pt x="236" y="17"/>
                    </a:lnTo>
                    <a:lnTo>
                      <a:pt x="245" y="28"/>
                    </a:lnTo>
                    <a:lnTo>
                      <a:pt x="249" y="32"/>
                    </a:lnTo>
                    <a:lnTo>
                      <a:pt x="250" y="34"/>
                    </a:lnTo>
                    <a:lnTo>
                      <a:pt x="253" y="37"/>
                    </a:lnTo>
                    <a:lnTo>
                      <a:pt x="253" y="21"/>
                    </a:lnTo>
                    <a:lnTo>
                      <a:pt x="256" y="15"/>
                    </a:lnTo>
                    <a:lnTo>
                      <a:pt x="258" y="13"/>
                    </a:lnTo>
                    <a:lnTo>
                      <a:pt x="261" y="13"/>
                    </a:lnTo>
                    <a:lnTo>
                      <a:pt x="267" y="18"/>
                    </a:lnTo>
                    <a:lnTo>
                      <a:pt x="269" y="19"/>
                    </a:lnTo>
                    <a:lnTo>
                      <a:pt x="272" y="22"/>
                    </a:lnTo>
                    <a:lnTo>
                      <a:pt x="273" y="25"/>
                    </a:lnTo>
                    <a:lnTo>
                      <a:pt x="275" y="25"/>
                    </a:lnTo>
                    <a:lnTo>
                      <a:pt x="279" y="24"/>
                    </a:lnTo>
                    <a:lnTo>
                      <a:pt x="288" y="22"/>
                    </a:lnTo>
                    <a:lnTo>
                      <a:pt x="308" y="22"/>
                    </a:lnTo>
                    <a:lnTo>
                      <a:pt x="313" y="26"/>
                    </a:lnTo>
                    <a:lnTo>
                      <a:pt x="313" y="33"/>
                    </a:lnTo>
                    <a:lnTo>
                      <a:pt x="305" y="52"/>
                    </a:lnTo>
                    <a:lnTo>
                      <a:pt x="303" y="62"/>
                    </a:lnTo>
                    <a:lnTo>
                      <a:pt x="305" y="69"/>
                    </a:lnTo>
                    <a:lnTo>
                      <a:pt x="314" y="76"/>
                    </a:lnTo>
                    <a:lnTo>
                      <a:pt x="327" y="84"/>
                    </a:lnTo>
                    <a:lnTo>
                      <a:pt x="338" y="91"/>
                    </a:lnTo>
                    <a:lnTo>
                      <a:pt x="351" y="102"/>
                    </a:lnTo>
                    <a:lnTo>
                      <a:pt x="358" y="106"/>
                    </a:lnTo>
                    <a:lnTo>
                      <a:pt x="364" y="106"/>
                    </a:lnTo>
                    <a:lnTo>
                      <a:pt x="368" y="100"/>
                    </a:lnTo>
                    <a:lnTo>
                      <a:pt x="372" y="88"/>
                    </a:lnTo>
                    <a:lnTo>
                      <a:pt x="376" y="74"/>
                    </a:lnTo>
                    <a:lnTo>
                      <a:pt x="379" y="61"/>
                    </a:lnTo>
                    <a:lnTo>
                      <a:pt x="373" y="41"/>
                    </a:lnTo>
                    <a:lnTo>
                      <a:pt x="373" y="28"/>
                    </a:lnTo>
                    <a:lnTo>
                      <a:pt x="376" y="15"/>
                    </a:lnTo>
                    <a:lnTo>
                      <a:pt x="379" y="4"/>
                    </a:lnTo>
                    <a:lnTo>
                      <a:pt x="38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Freeform 44"/>
              <p:cNvSpPr>
                <a:spLocks/>
              </p:cNvSpPr>
              <p:nvPr/>
            </p:nvSpPr>
            <p:spPr bwMode="auto">
              <a:xfrm>
                <a:off x="5242611" y="4530747"/>
                <a:ext cx="13559" cy="11810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28" y="0"/>
                  </a:cxn>
                  <a:cxn ang="0">
                    <a:pos x="31" y="4"/>
                  </a:cxn>
                  <a:cxn ang="0">
                    <a:pos x="28" y="9"/>
                  </a:cxn>
                  <a:cxn ang="0">
                    <a:pos x="23" y="18"/>
                  </a:cxn>
                  <a:cxn ang="0">
                    <a:pos x="15" y="23"/>
                  </a:cxn>
                  <a:cxn ang="0">
                    <a:pos x="8" y="27"/>
                  </a:cxn>
                  <a:cxn ang="0">
                    <a:pos x="0" y="26"/>
                  </a:cxn>
                  <a:cxn ang="0">
                    <a:pos x="1" y="23"/>
                  </a:cxn>
                  <a:cxn ang="0">
                    <a:pos x="5" y="18"/>
                  </a:cxn>
                  <a:cxn ang="0">
                    <a:pos x="11" y="11"/>
                  </a:cxn>
                  <a:cxn ang="0">
                    <a:pos x="16" y="5"/>
                  </a:cxn>
                  <a:cxn ang="0">
                    <a:pos x="23" y="0"/>
                  </a:cxn>
                </a:cxnLst>
                <a:rect l="0" t="0" r="r" b="b"/>
                <a:pathLst>
                  <a:path w="31" h="27">
                    <a:moveTo>
                      <a:pt x="23" y="0"/>
                    </a:moveTo>
                    <a:lnTo>
                      <a:pt x="28" y="0"/>
                    </a:lnTo>
                    <a:lnTo>
                      <a:pt x="31" y="4"/>
                    </a:lnTo>
                    <a:lnTo>
                      <a:pt x="28" y="9"/>
                    </a:lnTo>
                    <a:lnTo>
                      <a:pt x="23" y="18"/>
                    </a:lnTo>
                    <a:lnTo>
                      <a:pt x="15" y="23"/>
                    </a:lnTo>
                    <a:lnTo>
                      <a:pt x="8" y="27"/>
                    </a:lnTo>
                    <a:lnTo>
                      <a:pt x="0" y="26"/>
                    </a:lnTo>
                    <a:lnTo>
                      <a:pt x="1" y="23"/>
                    </a:lnTo>
                    <a:lnTo>
                      <a:pt x="5" y="18"/>
                    </a:lnTo>
                    <a:lnTo>
                      <a:pt x="11" y="11"/>
                    </a:lnTo>
                    <a:lnTo>
                      <a:pt x="16" y="5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Freeform 45"/>
              <p:cNvSpPr>
                <a:spLocks/>
              </p:cNvSpPr>
              <p:nvPr/>
            </p:nvSpPr>
            <p:spPr bwMode="auto">
              <a:xfrm>
                <a:off x="5168692" y="4560489"/>
                <a:ext cx="13996" cy="126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0"/>
                  </a:cxn>
                  <a:cxn ang="0">
                    <a:pos x="10" y="2"/>
                  </a:cxn>
                  <a:cxn ang="0">
                    <a:pos x="21" y="6"/>
                  </a:cxn>
                  <a:cxn ang="0">
                    <a:pos x="28" y="11"/>
                  </a:cxn>
                  <a:cxn ang="0">
                    <a:pos x="30" y="17"/>
                  </a:cxn>
                  <a:cxn ang="0">
                    <a:pos x="32" y="22"/>
                  </a:cxn>
                  <a:cxn ang="0">
                    <a:pos x="28" y="28"/>
                  </a:cxn>
                  <a:cxn ang="0">
                    <a:pos x="22" y="29"/>
                  </a:cxn>
                  <a:cxn ang="0">
                    <a:pos x="15" y="25"/>
                  </a:cxn>
                  <a:cxn ang="0">
                    <a:pos x="10" y="17"/>
                  </a:cxn>
                  <a:cxn ang="0">
                    <a:pos x="9" y="14"/>
                  </a:cxn>
                  <a:cxn ang="0">
                    <a:pos x="6" y="11"/>
                  </a:cxn>
                  <a:cxn ang="0">
                    <a:pos x="4" y="9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32" h="29">
                    <a:moveTo>
                      <a:pt x="0" y="0"/>
                    </a:moveTo>
                    <a:lnTo>
                      <a:pt x="6" y="0"/>
                    </a:lnTo>
                    <a:lnTo>
                      <a:pt x="10" y="2"/>
                    </a:lnTo>
                    <a:lnTo>
                      <a:pt x="21" y="6"/>
                    </a:lnTo>
                    <a:lnTo>
                      <a:pt x="28" y="11"/>
                    </a:lnTo>
                    <a:lnTo>
                      <a:pt x="30" y="17"/>
                    </a:lnTo>
                    <a:lnTo>
                      <a:pt x="32" y="22"/>
                    </a:lnTo>
                    <a:lnTo>
                      <a:pt x="28" y="28"/>
                    </a:lnTo>
                    <a:lnTo>
                      <a:pt x="22" y="29"/>
                    </a:lnTo>
                    <a:lnTo>
                      <a:pt x="15" y="25"/>
                    </a:lnTo>
                    <a:lnTo>
                      <a:pt x="10" y="17"/>
                    </a:lnTo>
                    <a:lnTo>
                      <a:pt x="9" y="14"/>
                    </a:lnTo>
                    <a:lnTo>
                      <a:pt x="6" y="11"/>
                    </a:lnTo>
                    <a:lnTo>
                      <a:pt x="4" y="9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Freeform 46"/>
              <p:cNvSpPr>
                <a:spLocks/>
              </p:cNvSpPr>
              <p:nvPr/>
            </p:nvSpPr>
            <p:spPr bwMode="auto">
              <a:xfrm>
                <a:off x="4784227" y="4388594"/>
                <a:ext cx="62984" cy="77418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1" y="0"/>
                  </a:cxn>
                  <a:cxn ang="0">
                    <a:pos x="21" y="4"/>
                  </a:cxn>
                  <a:cxn ang="0">
                    <a:pos x="30" y="11"/>
                  </a:cxn>
                  <a:cxn ang="0">
                    <a:pos x="41" y="21"/>
                  </a:cxn>
                  <a:cxn ang="0">
                    <a:pos x="54" y="32"/>
                  </a:cxn>
                  <a:cxn ang="0">
                    <a:pos x="67" y="47"/>
                  </a:cxn>
                  <a:cxn ang="0">
                    <a:pos x="80" y="60"/>
                  </a:cxn>
                  <a:cxn ang="0">
                    <a:pos x="93" y="71"/>
                  </a:cxn>
                  <a:cxn ang="0">
                    <a:pos x="105" y="82"/>
                  </a:cxn>
                  <a:cxn ang="0">
                    <a:pos x="115" y="92"/>
                  </a:cxn>
                  <a:cxn ang="0">
                    <a:pos x="123" y="101"/>
                  </a:cxn>
                  <a:cxn ang="0">
                    <a:pos x="129" y="108"/>
                  </a:cxn>
                  <a:cxn ang="0">
                    <a:pos x="136" y="111"/>
                  </a:cxn>
                  <a:cxn ang="0">
                    <a:pos x="138" y="111"/>
                  </a:cxn>
                  <a:cxn ang="0">
                    <a:pos x="141" y="112"/>
                  </a:cxn>
                  <a:cxn ang="0">
                    <a:pos x="144" y="118"/>
                  </a:cxn>
                  <a:cxn ang="0">
                    <a:pos x="144" y="122"/>
                  </a:cxn>
                  <a:cxn ang="0">
                    <a:pos x="142" y="125"/>
                  </a:cxn>
                  <a:cxn ang="0">
                    <a:pos x="141" y="129"/>
                  </a:cxn>
                  <a:cxn ang="0">
                    <a:pos x="137" y="138"/>
                  </a:cxn>
                  <a:cxn ang="0">
                    <a:pos x="134" y="152"/>
                  </a:cxn>
                  <a:cxn ang="0">
                    <a:pos x="133" y="167"/>
                  </a:cxn>
                  <a:cxn ang="0">
                    <a:pos x="133" y="171"/>
                  </a:cxn>
                  <a:cxn ang="0">
                    <a:pos x="130" y="177"/>
                  </a:cxn>
                  <a:cxn ang="0">
                    <a:pos x="127" y="177"/>
                  </a:cxn>
                  <a:cxn ang="0">
                    <a:pos x="125" y="175"/>
                  </a:cxn>
                  <a:cxn ang="0">
                    <a:pos x="121" y="171"/>
                  </a:cxn>
                  <a:cxn ang="0">
                    <a:pos x="119" y="167"/>
                  </a:cxn>
                  <a:cxn ang="0">
                    <a:pos x="114" y="162"/>
                  </a:cxn>
                  <a:cxn ang="0">
                    <a:pos x="103" y="156"/>
                  </a:cxn>
                  <a:cxn ang="0">
                    <a:pos x="90" y="152"/>
                  </a:cxn>
                  <a:cxn ang="0">
                    <a:pos x="80" y="148"/>
                  </a:cxn>
                  <a:cxn ang="0">
                    <a:pos x="73" y="144"/>
                  </a:cxn>
                  <a:cxn ang="0">
                    <a:pos x="69" y="137"/>
                  </a:cxn>
                  <a:cxn ang="0">
                    <a:pos x="64" y="123"/>
                  </a:cxn>
                  <a:cxn ang="0">
                    <a:pos x="62" y="107"/>
                  </a:cxn>
                  <a:cxn ang="0">
                    <a:pos x="59" y="92"/>
                  </a:cxn>
                  <a:cxn ang="0">
                    <a:pos x="58" y="81"/>
                  </a:cxn>
                  <a:cxn ang="0">
                    <a:pos x="55" y="73"/>
                  </a:cxn>
                  <a:cxn ang="0">
                    <a:pos x="49" y="63"/>
                  </a:cxn>
                  <a:cxn ang="0">
                    <a:pos x="43" y="54"/>
                  </a:cxn>
                  <a:cxn ang="0">
                    <a:pos x="36" y="45"/>
                  </a:cxn>
                  <a:cxn ang="0">
                    <a:pos x="29" y="38"/>
                  </a:cxn>
                  <a:cxn ang="0">
                    <a:pos x="26" y="34"/>
                  </a:cxn>
                  <a:cxn ang="0">
                    <a:pos x="18" y="26"/>
                  </a:cxn>
                  <a:cxn ang="0">
                    <a:pos x="11" y="21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3" y="0"/>
                  </a:cxn>
                </a:cxnLst>
                <a:rect l="0" t="0" r="r" b="b"/>
                <a:pathLst>
                  <a:path w="144" h="177">
                    <a:moveTo>
                      <a:pt x="3" y="0"/>
                    </a:moveTo>
                    <a:lnTo>
                      <a:pt x="11" y="0"/>
                    </a:lnTo>
                    <a:lnTo>
                      <a:pt x="21" y="4"/>
                    </a:lnTo>
                    <a:lnTo>
                      <a:pt x="30" y="11"/>
                    </a:lnTo>
                    <a:lnTo>
                      <a:pt x="41" y="21"/>
                    </a:lnTo>
                    <a:lnTo>
                      <a:pt x="54" y="32"/>
                    </a:lnTo>
                    <a:lnTo>
                      <a:pt x="67" y="47"/>
                    </a:lnTo>
                    <a:lnTo>
                      <a:pt x="80" y="60"/>
                    </a:lnTo>
                    <a:lnTo>
                      <a:pt x="93" y="71"/>
                    </a:lnTo>
                    <a:lnTo>
                      <a:pt x="105" y="82"/>
                    </a:lnTo>
                    <a:lnTo>
                      <a:pt x="115" y="92"/>
                    </a:lnTo>
                    <a:lnTo>
                      <a:pt x="123" y="101"/>
                    </a:lnTo>
                    <a:lnTo>
                      <a:pt x="129" y="108"/>
                    </a:lnTo>
                    <a:lnTo>
                      <a:pt x="136" y="111"/>
                    </a:lnTo>
                    <a:lnTo>
                      <a:pt x="138" y="111"/>
                    </a:lnTo>
                    <a:lnTo>
                      <a:pt x="141" y="112"/>
                    </a:lnTo>
                    <a:lnTo>
                      <a:pt x="144" y="118"/>
                    </a:lnTo>
                    <a:lnTo>
                      <a:pt x="144" y="122"/>
                    </a:lnTo>
                    <a:lnTo>
                      <a:pt x="142" y="125"/>
                    </a:lnTo>
                    <a:lnTo>
                      <a:pt x="141" y="129"/>
                    </a:lnTo>
                    <a:lnTo>
                      <a:pt x="137" y="138"/>
                    </a:lnTo>
                    <a:lnTo>
                      <a:pt x="134" y="152"/>
                    </a:lnTo>
                    <a:lnTo>
                      <a:pt x="133" y="167"/>
                    </a:lnTo>
                    <a:lnTo>
                      <a:pt x="133" y="171"/>
                    </a:lnTo>
                    <a:lnTo>
                      <a:pt x="130" y="177"/>
                    </a:lnTo>
                    <a:lnTo>
                      <a:pt x="127" y="177"/>
                    </a:lnTo>
                    <a:lnTo>
                      <a:pt x="125" y="175"/>
                    </a:lnTo>
                    <a:lnTo>
                      <a:pt x="121" y="171"/>
                    </a:lnTo>
                    <a:lnTo>
                      <a:pt x="119" y="167"/>
                    </a:lnTo>
                    <a:lnTo>
                      <a:pt x="114" y="162"/>
                    </a:lnTo>
                    <a:lnTo>
                      <a:pt x="103" y="156"/>
                    </a:lnTo>
                    <a:lnTo>
                      <a:pt x="90" y="152"/>
                    </a:lnTo>
                    <a:lnTo>
                      <a:pt x="80" y="148"/>
                    </a:lnTo>
                    <a:lnTo>
                      <a:pt x="73" y="144"/>
                    </a:lnTo>
                    <a:lnTo>
                      <a:pt x="69" y="137"/>
                    </a:lnTo>
                    <a:lnTo>
                      <a:pt x="64" y="123"/>
                    </a:lnTo>
                    <a:lnTo>
                      <a:pt x="62" y="107"/>
                    </a:lnTo>
                    <a:lnTo>
                      <a:pt x="59" y="92"/>
                    </a:lnTo>
                    <a:lnTo>
                      <a:pt x="58" y="81"/>
                    </a:lnTo>
                    <a:lnTo>
                      <a:pt x="55" y="73"/>
                    </a:lnTo>
                    <a:lnTo>
                      <a:pt x="49" y="63"/>
                    </a:lnTo>
                    <a:lnTo>
                      <a:pt x="43" y="54"/>
                    </a:lnTo>
                    <a:lnTo>
                      <a:pt x="36" y="45"/>
                    </a:lnTo>
                    <a:lnTo>
                      <a:pt x="29" y="38"/>
                    </a:lnTo>
                    <a:lnTo>
                      <a:pt x="26" y="34"/>
                    </a:lnTo>
                    <a:lnTo>
                      <a:pt x="18" y="26"/>
                    </a:lnTo>
                    <a:lnTo>
                      <a:pt x="11" y="21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Freeform 47"/>
              <p:cNvSpPr>
                <a:spLocks/>
              </p:cNvSpPr>
              <p:nvPr/>
            </p:nvSpPr>
            <p:spPr bwMode="auto">
              <a:xfrm>
                <a:off x="4800847" y="4358852"/>
                <a:ext cx="36741" cy="60360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9" y="2"/>
                  </a:cxn>
                  <a:cxn ang="0">
                    <a:pos x="14" y="6"/>
                  </a:cxn>
                  <a:cxn ang="0">
                    <a:pos x="28" y="23"/>
                  </a:cxn>
                  <a:cxn ang="0">
                    <a:pos x="32" y="30"/>
                  </a:cxn>
                  <a:cxn ang="0">
                    <a:pos x="37" y="38"/>
                  </a:cxn>
                  <a:cxn ang="0">
                    <a:pos x="46" y="46"/>
                  </a:cxn>
                  <a:cxn ang="0">
                    <a:pos x="54" y="58"/>
                  </a:cxn>
                  <a:cxn ang="0">
                    <a:pos x="61" y="74"/>
                  </a:cxn>
                  <a:cxn ang="0">
                    <a:pos x="66" y="87"/>
                  </a:cxn>
                  <a:cxn ang="0">
                    <a:pos x="72" y="106"/>
                  </a:cxn>
                  <a:cxn ang="0">
                    <a:pos x="83" y="126"/>
                  </a:cxn>
                  <a:cxn ang="0">
                    <a:pos x="84" y="128"/>
                  </a:cxn>
                  <a:cxn ang="0">
                    <a:pos x="80" y="137"/>
                  </a:cxn>
                  <a:cxn ang="0">
                    <a:pos x="76" y="138"/>
                  </a:cxn>
                  <a:cxn ang="0">
                    <a:pos x="70" y="135"/>
                  </a:cxn>
                  <a:cxn ang="0">
                    <a:pos x="63" y="130"/>
                  </a:cxn>
                  <a:cxn ang="0">
                    <a:pos x="55" y="122"/>
                  </a:cxn>
                  <a:cxn ang="0">
                    <a:pos x="47" y="115"/>
                  </a:cxn>
                  <a:cxn ang="0">
                    <a:pos x="42" y="108"/>
                  </a:cxn>
                  <a:cxn ang="0">
                    <a:pos x="37" y="98"/>
                  </a:cxn>
                  <a:cxn ang="0">
                    <a:pos x="32" y="85"/>
                  </a:cxn>
                  <a:cxn ang="0">
                    <a:pos x="26" y="69"/>
                  </a:cxn>
                  <a:cxn ang="0">
                    <a:pos x="21" y="53"/>
                  </a:cxn>
                  <a:cxn ang="0">
                    <a:pos x="17" y="42"/>
                  </a:cxn>
                  <a:cxn ang="0">
                    <a:pos x="14" y="35"/>
                  </a:cxn>
                  <a:cxn ang="0">
                    <a:pos x="6" y="30"/>
                  </a:cxn>
                  <a:cxn ang="0">
                    <a:pos x="3" y="27"/>
                  </a:cxn>
                  <a:cxn ang="0">
                    <a:pos x="0" y="20"/>
                  </a:cxn>
                  <a:cxn ang="0">
                    <a:pos x="0" y="12"/>
                  </a:cxn>
                  <a:cxn ang="0">
                    <a:pos x="3" y="4"/>
                  </a:cxn>
                  <a:cxn ang="0">
                    <a:pos x="7" y="0"/>
                  </a:cxn>
                </a:cxnLst>
                <a:rect l="0" t="0" r="r" b="b"/>
                <a:pathLst>
                  <a:path w="84" h="138">
                    <a:moveTo>
                      <a:pt x="7" y="0"/>
                    </a:moveTo>
                    <a:lnTo>
                      <a:pt x="9" y="2"/>
                    </a:lnTo>
                    <a:lnTo>
                      <a:pt x="14" y="6"/>
                    </a:lnTo>
                    <a:lnTo>
                      <a:pt x="28" y="23"/>
                    </a:lnTo>
                    <a:lnTo>
                      <a:pt x="32" y="30"/>
                    </a:lnTo>
                    <a:lnTo>
                      <a:pt x="37" y="38"/>
                    </a:lnTo>
                    <a:lnTo>
                      <a:pt x="46" y="46"/>
                    </a:lnTo>
                    <a:lnTo>
                      <a:pt x="54" y="58"/>
                    </a:lnTo>
                    <a:lnTo>
                      <a:pt x="61" y="74"/>
                    </a:lnTo>
                    <a:lnTo>
                      <a:pt x="66" y="87"/>
                    </a:lnTo>
                    <a:lnTo>
                      <a:pt x="72" y="106"/>
                    </a:lnTo>
                    <a:lnTo>
                      <a:pt x="83" y="126"/>
                    </a:lnTo>
                    <a:lnTo>
                      <a:pt x="84" y="128"/>
                    </a:lnTo>
                    <a:lnTo>
                      <a:pt x="80" y="137"/>
                    </a:lnTo>
                    <a:lnTo>
                      <a:pt x="76" y="138"/>
                    </a:lnTo>
                    <a:lnTo>
                      <a:pt x="70" y="135"/>
                    </a:lnTo>
                    <a:lnTo>
                      <a:pt x="63" y="130"/>
                    </a:lnTo>
                    <a:lnTo>
                      <a:pt x="55" y="122"/>
                    </a:lnTo>
                    <a:lnTo>
                      <a:pt x="47" y="115"/>
                    </a:lnTo>
                    <a:lnTo>
                      <a:pt x="42" y="108"/>
                    </a:lnTo>
                    <a:lnTo>
                      <a:pt x="37" y="98"/>
                    </a:lnTo>
                    <a:lnTo>
                      <a:pt x="32" y="85"/>
                    </a:lnTo>
                    <a:lnTo>
                      <a:pt x="26" y="69"/>
                    </a:lnTo>
                    <a:lnTo>
                      <a:pt x="21" y="53"/>
                    </a:lnTo>
                    <a:lnTo>
                      <a:pt x="17" y="42"/>
                    </a:lnTo>
                    <a:lnTo>
                      <a:pt x="14" y="35"/>
                    </a:lnTo>
                    <a:lnTo>
                      <a:pt x="6" y="30"/>
                    </a:lnTo>
                    <a:lnTo>
                      <a:pt x="3" y="27"/>
                    </a:lnTo>
                    <a:lnTo>
                      <a:pt x="0" y="20"/>
                    </a:lnTo>
                    <a:lnTo>
                      <a:pt x="0" y="12"/>
                    </a:lnTo>
                    <a:lnTo>
                      <a:pt x="3" y="4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Freeform 48"/>
              <p:cNvSpPr>
                <a:spLocks/>
              </p:cNvSpPr>
              <p:nvPr/>
            </p:nvSpPr>
            <p:spPr bwMode="auto">
              <a:xfrm>
                <a:off x="4842399" y="4462514"/>
                <a:ext cx="50300" cy="1880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1" y="0"/>
                  </a:cxn>
                  <a:cxn ang="0">
                    <a:pos x="15" y="4"/>
                  </a:cxn>
                  <a:cxn ang="0">
                    <a:pos x="18" y="8"/>
                  </a:cxn>
                  <a:cxn ang="0">
                    <a:pos x="22" y="12"/>
                  </a:cxn>
                  <a:cxn ang="0">
                    <a:pos x="38" y="15"/>
                  </a:cxn>
                  <a:cxn ang="0">
                    <a:pos x="48" y="17"/>
                  </a:cxn>
                  <a:cxn ang="0">
                    <a:pos x="52" y="22"/>
                  </a:cxn>
                  <a:cxn ang="0">
                    <a:pos x="53" y="20"/>
                  </a:cxn>
                  <a:cxn ang="0">
                    <a:pos x="57" y="17"/>
                  </a:cxn>
                  <a:cxn ang="0">
                    <a:pos x="65" y="15"/>
                  </a:cxn>
                  <a:cxn ang="0">
                    <a:pos x="68" y="16"/>
                  </a:cxn>
                  <a:cxn ang="0">
                    <a:pos x="75" y="17"/>
                  </a:cxn>
                  <a:cxn ang="0">
                    <a:pos x="91" y="20"/>
                  </a:cxn>
                  <a:cxn ang="0">
                    <a:pos x="97" y="22"/>
                  </a:cxn>
                  <a:cxn ang="0">
                    <a:pos x="100" y="23"/>
                  </a:cxn>
                  <a:cxn ang="0">
                    <a:pos x="104" y="24"/>
                  </a:cxn>
                  <a:cxn ang="0">
                    <a:pos x="106" y="27"/>
                  </a:cxn>
                  <a:cxn ang="0">
                    <a:pos x="111" y="30"/>
                  </a:cxn>
                  <a:cxn ang="0">
                    <a:pos x="113" y="34"/>
                  </a:cxn>
                  <a:cxn ang="0">
                    <a:pos x="115" y="38"/>
                  </a:cxn>
                  <a:cxn ang="0">
                    <a:pos x="115" y="41"/>
                  </a:cxn>
                  <a:cxn ang="0">
                    <a:pos x="112" y="43"/>
                  </a:cxn>
                  <a:cxn ang="0">
                    <a:pos x="106" y="43"/>
                  </a:cxn>
                  <a:cxn ang="0">
                    <a:pos x="98" y="42"/>
                  </a:cxn>
                  <a:cxn ang="0">
                    <a:pos x="89" y="41"/>
                  </a:cxn>
                  <a:cxn ang="0">
                    <a:pos x="70" y="41"/>
                  </a:cxn>
                  <a:cxn ang="0">
                    <a:pos x="63" y="37"/>
                  </a:cxn>
                  <a:cxn ang="0">
                    <a:pos x="55" y="30"/>
                  </a:cxn>
                  <a:cxn ang="0">
                    <a:pos x="53" y="28"/>
                  </a:cxn>
                  <a:cxn ang="0">
                    <a:pos x="52" y="26"/>
                  </a:cxn>
                  <a:cxn ang="0">
                    <a:pos x="49" y="27"/>
                  </a:cxn>
                  <a:cxn ang="0">
                    <a:pos x="45" y="28"/>
                  </a:cxn>
                  <a:cxn ang="0">
                    <a:pos x="34" y="31"/>
                  </a:cxn>
                  <a:cxn ang="0">
                    <a:pos x="23" y="31"/>
                  </a:cxn>
                  <a:cxn ang="0">
                    <a:pos x="14" y="30"/>
                  </a:cxn>
                  <a:cxn ang="0">
                    <a:pos x="8" y="27"/>
                  </a:cxn>
                  <a:cxn ang="0">
                    <a:pos x="5" y="24"/>
                  </a:cxn>
                  <a:cxn ang="0">
                    <a:pos x="1" y="19"/>
                  </a:cxn>
                  <a:cxn ang="0">
                    <a:pos x="0" y="12"/>
                  </a:cxn>
                  <a:cxn ang="0">
                    <a:pos x="3" y="4"/>
                  </a:cxn>
                  <a:cxn ang="0">
                    <a:pos x="5" y="1"/>
                  </a:cxn>
                  <a:cxn ang="0">
                    <a:pos x="8" y="0"/>
                  </a:cxn>
                </a:cxnLst>
                <a:rect l="0" t="0" r="r" b="b"/>
                <a:pathLst>
                  <a:path w="115" h="43">
                    <a:moveTo>
                      <a:pt x="8" y="0"/>
                    </a:moveTo>
                    <a:lnTo>
                      <a:pt x="11" y="0"/>
                    </a:lnTo>
                    <a:lnTo>
                      <a:pt x="15" y="4"/>
                    </a:lnTo>
                    <a:lnTo>
                      <a:pt x="18" y="8"/>
                    </a:lnTo>
                    <a:lnTo>
                      <a:pt x="22" y="12"/>
                    </a:lnTo>
                    <a:lnTo>
                      <a:pt x="38" y="15"/>
                    </a:lnTo>
                    <a:lnTo>
                      <a:pt x="48" y="17"/>
                    </a:lnTo>
                    <a:lnTo>
                      <a:pt x="52" y="22"/>
                    </a:lnTo>
                    <a:lnTo>
                      <a:pt x="53" y="20"/>
                    </a:lnTo>
                    <a:lnTo>
                      <a:pt x="57" y="17"/>
                    </a:lnTo>
                    <a:lnTo>
                      <a:pt x="65" y="15"/>
                    </a:lnTo>
                    <a:lnTo>
                      <a:pt x="68" y="16"/>
                    </a:lnTo>
                    <a:lnTo>
                      <a:pt x="75" y="17"/>
                    </a:lnTo>
                    <a:lnTo>
                      <a:pt x="91" y="20"/>
                    </a:lnTo>
                    <a:lnTo>
                      <a:pt x="97" y="22"/>
                    </a:lnTo>
                    <a:lnTo>
                      <a:pt x="100" y="23"/>
                    </a:lnTo>
                    <a:lnTo>
                      <a:pt x="104" y="24"/>
                    </a:lnTo>
                    <a:lnTo>
                      <a:pt x="106" y="27"/>
                    </a:lnTo>
                    <a:lnTo>
                      <a:pt x="111" y="30"/>
                    </a:lnTo>
                    <a:lnTo>
                      <a:pt x="113" y="34"/>
                    </a:lnTo>
                    <a:lnTo>
                      <a:pt x="115" y="38"/>
                    </a:lnTo>
                    <a:lnTo>
                      <a:pt x="115" y="41"/>
                    </a:lnTo>
                    <a:lnTo>
                      <a:pt x="112" y="43"/>
                    </a:lnTo>
                    <a:lnTo>
                      <a:pt x="106" y="43"/>
                    </a:lnTo>
                    <a:lnTo>
                      <a:pt x="98" y="42"/>
                    </a:lnTo>
                    <a:lnTo>
                      <a:pt x="89" y="41"/>
                    </a:lnTo>
                    <a:lnTo>
                      <a:pt x="70" y="41"/>
                    </a:lnTo>
                    <a:lnTo>
                      <a:pt x="63" y="37"/>
                    </a:lnTo>
                    <a:lnTo>
                      <a:pt x="55" y="30"/>
                    </a:lnTo>
                    <a:lnTo>
                      <a:pt x="53" y="28"/>
                    </a:lnTo>
                    <a:lnTo>
                      <a:pt x="52" y="26"/>
                    </a:lnTo>
                    <a:lnTo>
                      <a:pt x="49" y="27"/>
                    </a:lnTo>
                    <a:lnTo>
                      <a:pt x="45" y="28"/>
                    </a:lnTo>
                    <a:lnTo>
                      <a:pt x="34" y="31"/>
                    </a:lnTo>
                    <a:lnTo>
                      <a:pt x="23" y="31"/>
                    </a:lnTo>
                    <a:lnTo>
                      <a:pt x="14" y="30"/>
                    </a:lnTo>
                    <a:lnTo>
                      <a:pt x="8" y="27"/>
                    </a:lnTo>
                    <a:lnTo>
                      <a:pt x="5" y="24"/>
                    </a:lnTo>
                    <a:lnTo>
                      <a:pt x="1" y="19"/>
                    </a:lnTo>
                    <a:lnTo>
                      <a:pt x="0" y="12"/>
                    </a:lnTo>
                    <a:lnTo>
                      <a:pt x="3" y="4"/>
                    </a:lnTo>
                    <a:lnTo>
                      <a:pt x="5" y="1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2" name="Freeform 49"/>
              <p:cNvSpPr>
                <a:spLocks/>
              </p:cNvSpPr>
              <p:nvPr/>
            </p:nvSpPr>
            <p:spPr bwMode="auto">
              <a:xfrm>
                <a:off x="4917193" y="4484383"/>
                <a:ext cx="6998" cy="7436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2" y="0"/>
                  </a:cxn>
                  <a:cxn ang="0">
                    <a:pos x="15" y="3"/>
                  </a:cxn>
                  <a:cxn ang="0">
                    <a:pos x="16" y="6"/>
                  </a:cxn>
                  <a:cxn ang="0">
                    <a:pos x="16" y="14"/>
                  </a:cxn>
                  <a:cxn ang="0">
                    <a:pos x="11" y="17"/>
                  </a:cxn>
                  <a:cxn ang="0">
                    <a:pos x="5" y="17"/>
                  </a:cxn>
                  <a:cxn ang="0">
                    <a:pos x="2" y="15"/>
                  </a:cxn>
                  <a:cxn ang="0">
                    <a:pos x="0" y="10"/>
                  </a:cxn>
                  <a:cxn ang="0">
                    <a:pos x="0" y="6"/>
                  </a:cxn>
                  <a:cxn ang="0">
                    <a:pos x="2" y="0"/>
                  </a:cxn>
                </a:cxnLst>
                <a:rect l="0" t="0" r="r" b="b"/>
                <a:pathLst>
                  <a:path w="16" h="17">
                    <a:moveTo>
                      <a:pt x="2" y="0"/>
                    </a:moveTo>
                    <a:lnTo>
                      <a:pt x="12" y="0"/>
                    </a:lnTo>
                    <a:lnTo>
                      <a:pt x="15" y="3"/>
                    </a:lnTo>
                    <a:lnTo>
                      <a:pt x="16" y="6"/>
                    </a:lnTo>
                    <a:lnTo>
                      <a:pt x="16" y="14"/>
                    </a:lnTo>
                    <a:lnTo>
                      <a:pt x="11" y="17"/>
                    </a:lnTo>
                    <a:lnTo>
                      <a:pt x="5" y="17"/>
                    </a:lnTo>
                    <a:lnTo>
                      <a:pt x="2" y="15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3" name="Freeform 50"/>
              <p:cNvSpPr>
                <a:spLocks/>
              </p:cNvSpPr>
              <p:nvPr/>
            </p:nvSpPr>
            <p:spPr bwMode="auto">
              <a:xfrm>
                <a:off x="4942124" y="4476073"/>
                <a:ext cx="17496" cy="16621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8" y="1"/>
                  </a:cxn>
                  <a:cxn ang="0">
                    <a:pos x="33" y="4"/>
                  </a:cxn>
                  <a:cxn ang="0">
                    <a:pos x="38" y="10"/>
                  </a:cxn>
                  <a:cxn ang="0">
                    <a:pos x="40" y="15"/>
                  </a:cxn>
                  <a:cxn ang="0">
                    <a:pos x="37" y="21"/>
                  </a:cxn>
                  <a:cxn ang="0">
                    <a:pos x="33" y="23"/>
                  </a:cxn>
                  <a:cxn ang="0">
                    <a:pos x="30" y="25"/>
                  </a:cxn>
                  <a:cxn ang="0">
                    <a:pos x="26" y="25"/>
                  </a:cxn>
                  <a:cxn ang="0">
                    <a:pos x="25" y="26"/>
                  </a:cxn>
                  <a:cxn ang="0">
                    <a:pos x="23" y="26"/>
                  </a:cxn>
                  <a:cxn ang="0">
                    <a:pos x="18" y="32"/>
                  </a:cxn>
                  <a:cxn ang="0">
                    <a:pos x="12" y="36"/>
                  </a:cxn>
                  <a:cxn ang="0">
                    <a:pos x="7" y="38"/>
                  </a:cxn>
                  <a:cxn ang="0">
                    <a:pos x="3" y="38"/>
                  </a:cxn>
                  <a:cxn ang="0">
                    <a:pos x="0" y="34"/>
                  </a:cxn>
                  <a:cxn ang="0">
                    <a:pos x="3" y="25"/>
                  </a:cxn>
                  <a:cxn ang="0">
                    <a:pos x="8" y="15"/>
                  </a:cxn>
                  <a:cxn ang="0">
                    <a:pos x="17" y="4"/>
                  </a:cxn>
                  <a:cxn ang="0">
                    <a:pos x="22" y="0"/>
                  </a:cxn>
                </a:cxnLst>
                <a:rect l="0" t="0" r="r" b="b"/>
                <a:pathLst>
                  <a:path w="40" h="38">
                    <a:moveTo>
                      <a:pt x="22" y="0"/>
                    </a:moveTo>
                    <a:lnTo>
                      <a:pt x="28" y="1"/>
                    </a:lnTo>
                    <a:lnTo>
                      <a:pt x="33" y="4"/>
                    </a:lnTo>
                    <a:lnTo>
                      <a:pt x="38" y="10"/>
                    </a:lnTo>
                    <a:lnTo>
                      <a:pt x="40" y="15"/>
                    </a:lnTo>
                    <a:lnTo>
                      <a:pt x="37" y="21"/>
                    </a:lnTo>
                    <a:lnTo>
                      <a:pt x="33" y="23"/>
                    </a:lnTo>
                    <a:lnTo>
                      <a:pt x="30" y="25"/>
                    </a:lnTo>
                    <a:lnTo>
                      <a:pt x="26" y="25"/>
                    </a:lnTo>
                    <a:lnTo>
                      <a:pt x="25" y="26"/>
                    </a:lnTo>
                    <a:lnTo>
                      <a:pt x="23" y="26"/>
                    </a:lnTo>
                    <a:lnTo>
                      <a:pt x="18" y="32"/>
                    </a:lnTo>
                    <a:lnTo>
                      <a:pt x="12" y="36"/>
                    </a:lnTo>
                    <a:lnTo>
                      <a:pt x="7" y="38"/>
                    </a:lnTo>
                    <a:lnTo>
                      <a:pt x="3" y="38"/>
                    </a:lnTo>
                    <a:lnTo>
                      <a:pt x="0" y="34"/>
                    </a:lnTo>
                    <a:lnTo>
                      <a:pt x="3" y="25"/>
                    </a:lnTo>
                    <a:lnTo>
                      <a:pt x="8" y="15"/>
                    </a:lnTo>
                    <a:lnTo>
                      <a:pt x="17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4" name="Freeform 51"/>
              <p:cNvSpPr>
                <a:spLocks/>
              </p:cNvSpPr>
              <p:nvPr/>
            </p:nvSpPr>
            <p:spPr bwMode="auto">
              <a:xfrm>
                <a:off x="4915443" y="4428834"/>
                <a:ext cx="26243" cy="31055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5" y="0"/>
                  </a:cxn>
                  <a:cxn ang="0">
                    <a:pos x="16" y="1"/>
                  </a:cxn>
                  <a:cxn ang="0">
                    <a:pos x="19" y="3"/>
                  </a:cxn>
                  <a:cxn ang="0">
                    <a:pos x="23" y="4"/>
                  </a:cxn>
                  <a:cxn ang="0">
                    <a:pos x="30" y="4"/>
                  </a:cxn>
                  <a:cxn ang="0">
                    <a:pos x="37" y="3"/>
                  </a:cxn>
                  <a:cxn ang="0">
                    <a:pos x="54" y="3"/>
                  </a:cxn>
                  <a:cxn ang="0">
                    <a:pos x="60" y="7"/>
                  </a:cxn>
                  <a:cxn ang="0">
                    <a:pos x="60" y="14"/>
                  </a:cxn>
                  <a:cxn ang="0">
                    <a:pos x="57" y="16"/>
                  </a:cxn>
                  <a:cxn ang="0">
                    <a:pos x="53" y="18"/>
                  </a:cxn>
                  <a:cxn ang="0">
                    <a:pos x="48" y="19"/>
                  </a:cxn>
                  <a:cxn ang="0">
                    <a:pos x="34" y="19"/>
                  </a:cxn>
                  <a:cxn ang="0">
                    <a:pos x="34" y="20"/>
                  </a:cxn>
                  <a:cxn ang="0">
                    <a:pos x="35" y="23"/>
                  </a:cxn>
                  <a:cxn ang="0">
                    <a:pos x="42" y="30"/>
                  </a:cxn>
                  <a:cxn ang="0">
                    <a:pos x="46" y="33"/>
                  </a:cxn>
                  <a:cxn ang="0">
                    <a:pos x="52" y="40"/>
                  </a:cxn>
                  <a:cxn ang="0">
                    <a:pos x="56" y="49"/>
                  </a:cxn>
                  <a:cxn ang="0">
                    <a:pos x="58" y="60"/>
                  </a:cxn>
                  <a:cxn ang="0">
                    <a:pos x="60" y="68"/>
                  </a:cxn>
                  <a:cxn ang="0">
                    <a:pos x="60" y="71"/>
                  </a:cxn>
                  <a:cxn ang="0">
                    <a:pos x="57" y="71"/>
                  </a:cxn>
                  <a:cxn ang="0">
                    <a:pos x="52" y="70"/>
                  </a:cxn>
                  <a:cxn ang="0">
                    <a:pos x="45" y="67"/>
                  </a:cxn>
                  <a:cxn ang="0">
                    <a:pos x="38" y="60"/>
                  </a:cxn>
                  <a:cxn ang="0">
                    <a:pos x="34" y="53"/>
                  </a:cxn>
                  <a:cxn ang="0">
                    <a:pos x="32" y="48"/>
                  </a:cxn>
                  <a:cxn ang="0">
                    <a:pos x="32" y="42"/>
                  </a:cxn>
                  <a:cxn ang="0">
                    <a:pos x="31" y="37"/>
                  </a:cxn>
                  <a:cxn ang="0">
                    <a:pos x="28" y="36"/>
                  </a:cxn>
                  <a:cxn ang="0">
                    <a:pos x="24" y="37"/>
                  </a:cxn>
                  <a:cxn ang="0">
                    <a:pos x="19" y="42"/>
                  </a:cxn>
                  <a:cxn ang="0">
                    <a:pos x="12" y="46"/>
                  </a:cxn>
                  <a:cxn ang="0">
                    <a:pos x="6" y="51"/>
                  </a:cxn>
                  <a:cxn ang="0">
                    <a:pos x="2" y="49"/>
                  </a:cxn>
                  <a:cxn ang="0">
                    <a:pos x="0" y="44"/>
                  </a:cxn>
                  <a:cxn ang="0">
                    <a:pos x="0" y="37"/>
                  </a:cxn>
                  <a:cxn ang="0">
                    <a:pos x="2" y="30"/>
                  </a:cxn>
                  <a:cxn ang="0">
                    <a:pos x="5" y="20"/>
                  </a:cxn>
                  <a:cxn ang="0">
                    <a:pos x="6" y="14"/>
                  </a:cxn>
                  <a:cxn ang="0">
                    <a:pos x="8" y="8"/>
                  </a:cxn>
                  <a:cxn ang="0">
                    <a:pos x="8" y="5"/>
                  </a:cxn>
                  <a:cxn ang="0">
                    <a:pos x="11" y="1"/>
                  </a:cxn>
                  <a:cxn ang="0">
                    <a:pos x="13" y="0"/>
                  </a:cxn>
                </a:cxnLst>
                <a:rect l="0" t="0" r="r" b="b"/>
                <a:pathLst>
                  <a:path w="60" h="71">
                    <a:moveTo>
                      <a:pt x="13" y="0"/>
                    </a:moveTo>
                    <a:lnTo>
                      <a:pt x="15" y="0"/>
                    </a:lnTo>
                    <a:lnTo>
                      <a:pt x="16" y="1"/>
                    </a:lnTo>
                    <a:lnTo>
                      <a:pt x="19" y="3"/>
                    </a:lnTo>
                    <a:lnTo>
                      <a:pt x="23" y="4"/>
                    </a:lnTo>
                    <a:lnTo>
                      <a:pt x="30" y="4"/>
                    </a:lnTo>
                    <a:lnTo>
                      <a:pt x="37" y="3"/>
                    </a:lnTo>
                    <a:lnTo>
                      <a:pt x="54" y="3"/>
                    </a:lnTo>
                    <a:lnTo>
                      <a:pt x="60" y="7"/>
                    </a:lnTo>
                    <a:lnTo>
                      <a:pt x="60" y="14"/>
                    </a:lnTo>
                    <a:lnTo>
                      <a:pt x="57" y="16"/>
                    </a:lnTo>
                    <a:lnTo>
                      <a:pt x="53" y="18"/>
                    </a:lnTo>
                    <a:lnTo>
                      <a:pt x="48" y="19"/>
                    </a:lnTo>
                    <a:lnTo>
                      <a:pt x="34" y="19"/>
                    </a:lnTo>
                    <a:lnTo>
                      <a:pt x="34" y="20"/>
                    </a:lnTo>
                    <a:lnTo>
                      <a:pt x="35" y="23"/>
                    </a:lnTo>
                    <a:lnTo>
                      <a:pt x="42" y="30"/>
                    </a:lnTo>
                    <a:lnTo>
                      <a:pt x="46" y="33"/>
                    </a:lnTo>
                    <a:lnTo>
                      <a:pt x="52" y="40"/>
                    </a:lnTo>
                    <a:lnTo>
                      <a:pt x="56" y="49"/>
                    </a:lnTo>
                    <a:lnTo>
                      <a:pt x="58" y="60"/>
                    </a:lnTo>
                    <a:lnTo>
                      <a:pt x="60" y="68"/>
                    </a:lnTo>
                    <a:lnTo>
                      <a:pt x="60" y="71"/>
                    </a:lnTo>
                    <a:lnTo>
                      <a:pt x="57" y="71"/>
                    </a:lnTo>
                    <a:lnTo>
                      <a:pt x="52" y="70"/>
                    </a:lnTo>
                    <a:lnTo>
                      <a:pt x="45" y="67"/>
                    </a:lnTo>
                    <a:lnTo>
                      <a:pt x="38" y="60"/>
                    </a:lnTo>
                    <a:lnTo>
                      <a:pt x="34" y="53"/>
                    </a:lnTo>
                    <a:lnTo>
                      <a:pt x="32" y="48"/>
                    </a:lnTo>
                    <a:lnTo>
                      <a:pt x="32" y="42"/>
                    </a:lnTo>
                    <a:lnTo>
                      <a:pt x="31" y="37"/>
                    </a:lnTo>
                    <a:lnTo>
                      <a:pt x="28" y="36"/>
                    </a:lnTo>
                    <a:lnTo>
                      <a:pt x="24" y="37"/>
                    </a:lnTo>
                    <a:lnTo>
                      <a:pt x="19" y="42"/>
                    </a:lnTo>
                    <a:lnTo>
                      <a:pt x="12" y="46"/>
                    </a:lnTo>
                    <a:lnTo>
                      <a:pt x="6" y="51"/>
                    </a:lnTo>
                    <a:lnTo>
                      <a:pt x="2" y="49"/>
                    </a:lnTo>
                    <a:lnTo>
                      <a:pt x="0" y="44"/>
                    </a:lnTo>
                    <a:lnTo>
                      <a:pt x="0" y="37"/>
                    </a:lnTo>
                    <a:lnTo>
                      <a:pt x="2" y="30"/>
                    </a:lnTo>
                    <a:lnTo>
                      <a:pt x="5" y="20"/>
                    </a:lnTo>
                    <a:lnTo>
                      <a:pt x="6" y="14"/>
                    </a:lnTo>
                    <a:lnTo>
                      <a:pt x="8" y="8"/>
                    </a:lnTo>
                    <a:lnTo>
                      <a:pt x="8" y="5"/>
                    </a:lnTo>
                    <a:lnTo>
                      <a:pt x="11" y="1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Freeform 52"/>
              <p:cNvSpPr>
                <a:spLocks/>
              </p:cNvSpPr>
              <p:nvPr/>
            </p:nvSpPr>
            <p:spPr bwMode="auto">
              <a:xfrm>
                <a:off x="4922442" y="4414838"/>
                <a:ext cx="28868" cy="9623"/>
              </a:xfrm>
              <a:custGeom>
                <a:avLst/>
                <a:gdLst/>
                <a:ahLst/>
                <a:cxnLst>
                  <a:cxn ang="0">
                    <a:pos x="64" y="0"/>
                  </a:cxn>
                  <a:cxn ang="0">
                    <a:pos x="66" y="2"/>
                  </a:cxn>
                  <a:cxn ang="0">
                    <a:pos x="66" y="3"/>
                  </a:cxn>
                  <a:cxn ang="0">
                    <a:pos x="62" y="11"/>
                  </a:cxn>
                  <a:cxn ang="0">
                    <a:pos x="57" y="15"/>
                  </a:cxn>
                  <a:cxn ang="0">
                    <a:pos x="55" y="17"/>
                  </a:cxn>
                  <a:cxn ang="0">
                    <a:pos x="48" y="17"/>
                  </a:cxn>
                  <a:cxn ang="0">
                    <a:pos x="37" y="20"/>
                  </a:cxn>
                  <a:cxn ang="0">
                    <a:pos x="25" y="21"/>
                  </a:cxn>
                  <a:cxn ang="0">
                    <a:pos x="14" y="22"/>
                  </a:cxn>
                  <a:cxn ang="0">
                    <a:pos x="8" y="22"/>
                  </a:cxn>
                  <a:cxn ang="0">
                    <a:pos x="3" y="20"/>
                  </a:cxn>
                  <a:cxn ang="0">
                    <a:pos x="0" y="17"/>
                  </a:cxn>
                  <a:cxn ang="0">
                    <a:pos x="0" y="14"/>
                  </a:cxn>
                  <a:cxn ang="0">
                    <a:pos x="1" y="10"/>
                  </a:cxn>
                  <a:cxn ang="0">
                    <a:pos x="4" y="6"/>
                  </a:cxn>
                  <a:cxn ang="0">
                    <a:pos x="7" y="6"/>
                  </a:cxn>
                  <a:cxn ang="0">
                    <a:pos x="14" y="7"/>
                  </a:cxn>
                  <a:cxn ang="0">
                    <a:pos x="22" y="9"/>
                  </a:cxn>
                  <a:cxn ang="0">
                    <a:pos x="26" y="9"/>
                  </a:cxn>
                  <a:cxn ang="0">
                    <a:pos x="30" y="7"/>
                  </a:cxn>
                  <a:cxn ang="0">
                    <a:pos x="40" y="4"/>
                  </a:cxn>
                  <a:cxn ang="0">
                    <a:pos x="59" y="2"/>
                  </a:cxn>
                  <a:cxn ang="0">
                    <a:pos x="64" y="0"/>
                  </a:cxn>
                </a:cxnLst>
                <a:rect l="0" t="0" r="r" b="b"/>
                <a:pathLst>
                  <a:path w="66" h="22">
                    <a:moveTo>
                      <a:pt x="64" y="0"/>
                    </a:moveTo>
                    <a:lnTo>
                      <a:pt x="66" y="2"/>
                    </a:lnTo>
                    <a:lnTo>
                      <a:pt x="66" y="3"/>
                    </a:lnTo>
                    <a:lnTo>
                      <a:pt x="62" y="11"/>
                    </a:lnTo>
                    <a:lnTo>
                      <a:pt x="57" y="15"/>
                    </a:lnTo>
                    <a:lnTo>
                      <a:pt x="55" y="17"/>
                    </a:lnTo>
                    <a:lnTo>
                      <a:pt x="48" y="17"/>
                    </a:lnTo>
                    <a:lnTo>
                      <a:pt x="37" y="20"/>
                    </a:lnTo>
                    <a:lnTo>
                      <a:pt x="25" y="21"/>
                    </a:lnTo>
                    <a:lnTo>
                      <a:pt x="14" y="22"/>
                    </a:lnTo>
                    <a:lnTo>
                      <a:pt x="8" y="22"/>
                    </a:lnTo>
                    <a:lnTo>
                      <a:pt x="3" y="20"/>
                    </a:lnTo>
                    <a:lnTo>
                      <a:pt x="0" y="17"/>
                    </a:lnTo>
                    <a:lnTo>
                      <a:pt x="0" y="14"/>
                    </a:lnTo>
                    <a:lnTo>
                      <a:pt x="1" y="10"/>
                    </a:lnTo>
                    <a:lnTo>
                      <a:pt x="4" y="6"/>
                    </a:lnTo>
                    <a:lnTo>
                      <a:pt x="7" y="6"/>
                    </a:lnTo>
                    <a:lnTo>
                      <a:pt x="14" y="7"/>
                    </a:lnTo>
                    <a:lnTo>
                      <a:pt x="22" y="9"/>
                    </a:lnTo>
                    <a:lnTo>
                      <a:pt x="26" y="9"/>
                    </a:lnTo>
                    <a:lnTo>
                      <a:pt x="30" y="7"/>
                    </a:lnTo>
                    <a:lnTo>
                      <a:pt x="40" y="4"/>
                    </a:lnTo>
                    <a:lnTo>
                      <a:pt x="59" y="2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6" name="Freeform 53"/>
              <p:cNvSpPr>
                <a:spLocks/>
              </p:cNvSpPr>
              <p:nvPr/>
            </p:nvSpPr>
            <p:spPr bwMode="auto">
              <a:xfrm>
                <a:off x="4963556" y="4409589"/>
                <a:ext cx="9623" cy="20558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20" y="0"/>
                  </a:cxn>
                  <a:cxn ang="0">
                    <a:pos x="22" y="6"/>
                  </a:cxn>
                  <a:cxn ang="0">
                    <a:pos x="21" y="15"/>
                  </a:cxn>
                  <a:cxn ang="0">
                    <a:pos x="20" y="26"/>
                  </a:cxn>
                  <a:cxn ang="0">
                    <a:pos x="15" y="37"/>
                  </a:cxn>
                  <a:cxn ang="0">
                    <a:pos x="10" y="44"/>
                  </a:cxn>
                  <a:cxn ang="0">
                    <a:pos x="5" y="47"/>
                  </a:cxn>
                  <a:cxn ang="0">
                    <a:pos x="0" y="43"/>
                  </a:cxn>
                  <a:cxn ang="0">
                    <a:pos x="0" y="34"/>
                  </a:cxn>
                  <a:cxn ang="0">
                    <a:pos x="2" y="25"/>
                  </a:cxn>
                  <a:cxn ang="0">
                    <a:pos x="10" y="6"/>
                  </a:cxn>
                  <a:cxn ang="0">
                    <a:pos x="15" y="0"/>
                  </a:cxn>
                </a:cxnLst>
                <a:rect l="0" t="0" r="r" b="b"/>
                <a:pathLst>
                  <a:path w="22" h="47">
                    <a:moveTo>
                      <a:pt x="15" y="0"/>
                    </a:moveTo>
                    <a:lnTo>
                      <a:pt x="20" y="0"/>
                    </a:lnTo>
                    <a:lnTo>
                      <a:pt x="22" y="6"/>
                    </a:lnTo>
                    <a:lnTo>
                      <a:pt x="21" y="15"/>
                    </a:lnTo>
                    <a:lnTo>
                      <a:pt x="20" y="26"/>
                    </a:lnTo>
                    <a:lnTo>
                      <a:pt x="15" y="37"/>
                    </a:lnTo>
                    <a:lnTo>
                      <a:pt x="10" y="44"/>
                    </a:lnTo>
                    <a:lnTo>
                      <a:pt x="5" y="47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2" y="25"/>
                    </a:lnTo>
                    <a:lnTo>
                      <a:pt x="10" y="6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7" name="Freeform 54"/>
              <p:cNvSpPr>
                <a:spLocks/>
              </p:cNvSpPr>
              <p:nvPr/>
            </p:nvSpPr>
            <p:spPr bwMode="auto">
              <a:xfrm>
                <a:off x="4861644" y="4378972"/>
                <a:ext cx="54674" cy="70857"/>
              </a:xfrm>
              <a:custGeom>
                <a:avLst/>
                <a:gdLst/>
                <a:ahLst/>
                <a:cxnLst>
                  <a:cxn ang="0">
                    <a:pos x="105" y="0"/>
                  </a:cxn>
                  <a:cxn ang="0">
                    <a:pos x="106" y="17"/>
                  </a:cxn>
                  <a:cxn ang="0">
                    <a:pos x="114" y="28"/>
                  </a:cxn>
                  <a:cxn ang="0">
                    <a:pos x="124" y="25"/>
                  </a:cxn>
                  <a:cxn ang="0">
                    <a:pos x="125" y="29"/>
                  </a:cxn>
                  <a:cxn ang="0">
                    <a:pos x="113" y="40"/>
                  </a:cxn>
                  <a:cxn ang="0">
                    <a:pos x="106" y="49"/>
                  </a:cxn>
                  <a:cxn ang="0">
                    <a:pos x="113" y="67"/>
                  </a:cxn>
                  <a:cxn ang="0">
                    <a:pos x="119" y="89"/>
                  </a:cxn>
                  <a:cxn ang="0">
                    <a:pos x="110" y="104"/>
                  </a:cxn>
                  <a:cxn ang="0">
                    <a:pos x="97" y="122"/>
                  </a:cxn>
                  <a:cxn ang="0">
                    <a:pos x="93" y="144"/>
                  </a:cxn>
                  <a:cxn ang="0">
                    <a:pos x="93" y="159"/>
                  </a:cxn>
                  <a:cxn ang="0">
                    <a:pos x="78" y="162"/>
                  </a:cxn>
                  <a:cxn ang="0">
                    <a:pos x="62" y="159"/>
                  </a:cxn>
                  <a:cxn ang="0">
                    <a:pos x="39" y="156"/>
                  </a:cxn>
                  <a:cxn ang="0">
                    <a:pos x="24" y="148"/>
                  </a:cxn>
                  <a:cxn ang="0">
                    <a:pos x="6" y="123"/>
                  </a:cxn>
                  <a:cxn ang="0">
                    <a:pos x="0" y="93"/>
                  </a:cxn>
                  <a:cxn ang="0">
                    <a:pos x="1" y="74"/>
                  </a:cxn>
                  <a:cxn ang="0">
                    <a:pos x="5" y="73"/>
                  </a:cxn>
                  <a:cxn ang="0">
                    <a:pos x="9" y="76"/>
                  </a:cxn>
                  <a:cxn ang="0">
                    <a:pos x="17" y="81"/>
                  </a:cxn>
                  <a:cxn ang="0">
                    <a:pos x="20" y="82"/>
                  </a:cxn>
                  <a:cxn ang="0">
                    <a:pos x="24" y="73"/>
                  </a:cxn>
                  <a:cxn ang="0">
                    <a:pos x="28" y="66"/>
                  </a:cxn>
                  <a:cxn ang="0">
                    <a:pos x="35" y="62"/>
                  </a:cxn>
                  <a:cxn ang="0">
                    <a:pos x="45" y="58"/>
                  </a:cxn>
                  <a:cxn ang="0">
                    <a:pos x="52" y="54"/>
                  </a:cxn>
                  <a:cxn ang="0">
                    <a:pos x="57" y="44"/>
                  </a:cxn>
                  <a:cxn ang="0">
                    <a:pos x="68" y="32"/>
                  </a:cxn>
                  <a:cxn ang="0">
                    <a:pos x="83" y="30"/>
                  </a:cxn>
                  <a:cxn ang="0">
                    <a:pos x="88" y="29"/>
                  </a:cxn>
                  <a:cxn ang="0">
                    <a:pos x="90" y="26"/>
                  </a:cxn>
                  <a:cxn ang="0">
                    <a:pos x="88" y="22"/>
                  </a:cxn>
                  <a:cxn ang="0">
                    <a:pos x="87" y="11"/>
                  </a:cxn>
                  <a:cxn ang="0">
                    <a:pos x="91" y="6"/>
                  </a:cxn>
                  <a:cxn ang="0">
                    <a:pos x="98" y="0"/>
                  </a:cxn>
                </a:cxnLst>
                <a:rect l="0" t="0" r="r" b="b"/>
                <a:pathLst>
                  <a:path w="125" h="162">
                    <a:moveTo>
                      <a:pt x="98" y="0"/>
                    </a:moveTo>
                    <a:lnTo>
                      <a:pt x="105" y="0"/>
                    </a:lnTo>
                    <a:lnTo>
                      <a:pt x="105" y="3"/>
                    </a:lnTo>
                    <a:lnTo>
                      <a:pt x="106" y="17"/>
                    </a:lnTo>
                    <a:lnTo>
                      <a:pt x="110" y="25"/>
                    </a:lnTo>
                    <a:lnTo>
                      <a:pt x="114" y="28"/>
                    </a:lnTo>
                    <a:lnTo>
                      <a:pt x="119" y="28"/>
                    </a:lnTo>
                    <a:lnTo>
                      <a:pt x="124" y="25"/>
                    </a:lnTo>
                    <a:lnTo>
                      <a:pt x="125" y="26"/>
                    </a:lnTo>
                    <a:lnTo>
                      <a:pt x="125" y="29"/>
                    </a:lnTo>
                    <a:lnTo>
                      <a:pt x="117" y="37"/>
                    </a:lnTo>
                    <a:lnTo>
                      <a:pt x="113" y="40"/>
                    </a:lnTo>
                    <a:lnTo>
                      <a:pt x="109" y="44"/>
                    </a:lnTo>
                    <a:lnTo>
                      <a:pt x="106" y="49"/>
                    </a:lnTo>
                    <a:lnTo>
                      <a:pt x="109" y="58"/>
                    </a:lnTo>
                    <a:lnTo>
                      <a:pt x="113" y="67"/>
                    </a:lnTo>
                    <a:lnTo>
                      <a:pt x="117" y="78"/>
                    </a:lnTo>
                    <a:lnTo>
                      <a:pt x="119" y="89"/>
                    </a:lnTo>
                    <a:lnTo>
                      <a:pt x="116" y="97"/>
                    </a:lnTo>
                    <a:lnTo>
                      <a:pt x="110" y="104"/>
                    </a:lnTo>
                    <a:lnTo>
                      <a:pt x="102" y="113"/>
                    </a:lnTo>
                    <a:lnTo>
                      <a:pt x="97" y="122"/>
                    </a:lnTo>
                    <a:lnTo>
                      <a:pt x="94" y="133"/>
                    </a:lnTo>
                    <a:lnTo>
                      <a:pt x="93" y="144"/>
                    </a:lnTo>
                    <a:lnTo>
                      <a:pt x="94" y="154"/>
                    </a:lnTo>
                    <a:lnTo>
                      <a:pt x="93" y="159"/>
                    </a:lnTo>
                    <a:lnTo>
                      <a:pt x="86" y="160"/>
                    </a:lnTo>
                    <a:lnTo>
                      <a:pt x="78" y="162"/>
                    </a:lnTo>
                    <a:lnTo>
                      <a:pt x="69" y="160"/>
                    </a:lnTo>
                    <a:lnTo>
                      <a:pt x="62" y="159"/>
                    </a:lnTo>
                    <a:lnTo>
                      <a:pt x="50" y="156"/>
                    </a:lnTo>
                    <a:lnTo>
                      <a:pt x="39" y="156"/>
                    </a:lnTo>
                    <a:lnTo>
                      <a:pt x="32" y="154"/>
                    </a:lnTo>
                    <a:lnTo>
                      <a:pt x="24" y="148"/>
                    </a:lnTo>
                    <a:lnTo>
                      <a:pt x="15" y="137"/>
                    </a:lnTo>
                    <a:lnTo>
                      <a:pt x="6" y="123"/>
                    </a:lnTo>
                    <a:lnTo>
                      <a:pt x="2" y="108"/>
                    </a:lnTo>
                    <a:lnTo>
                      <a:pt x="0" y="93"/>
                    </a:lnTo>
                    <a:lnTo>
                      <a:pt x="0" y="81"/>
                    </a:lnTo>
                    <a:lnTo>
                      <a:pt x="1" y="74"/>
                    </a:lnTo>
                    <a:lnTo>
                      <a:pt x="2" y="73"/>
                    </a:lnTo>
                    <a:lnTo>
                      <a:pt x="5" y="73"/>
                    </a:lnTo>
                    <a:lnTo>
                      <a:pt x="6" y="74"/>
                    </a:lnTo>
                    <a:lnTo>
                      <a:pt x="9" y="76"/>
                    </a:lnTo>
                    <a:lnTo>
                      <a:pt x="12" y="78"/>
                    </a:lnTo>
                    <a:lnTo>
                      <a:pt x="17" y="81"/>
                    </a:lnTo>
                    <a:lnTo>
                      <a:pt x="19" y="82"/>
                    </a:lnTo>
                    <a:lnTo>
                      <a:pt x="20" y="82"/>
                    </a:lnTo>
                    <a:lnTo>
                      <a:pt x="21" y="81"/>
                    </a:lnTo>
                    <a:lnTo>
                      <a:pt x="24" y="73"/>
                    </a:lnTo>
                    <a:lnTo>
                      <a:pt x="27" y="70"/>
                    </a:lnTo>
                    <a:lnTo>
                      <a:pt x="28" y="66"/>
                    </a:lnTo>
                    <a:lnTo>
                      <a:pt x="31" y="63"/>
                    </a:lnTo>
                    <a:lnTo>
                      <a:pt x="35" y="62"/>
                    </a:lnTo>
                    <a:lnTo>
                      <a:pt x="41" y="60"/>
                    </a:lnTo>
                    <a:lnTo>
                      <a:pt x="45" y="58"/>
                    </a:lnTo>
                    <a:lnTo>
                      <a:pt x="49" y="56"/>
                    </a:lnTo>
                    <a:lnTo>
                      <a:pt x="52" y="54"/>
                    </a:lnTo>
                    <a:lnTo>
                      <a:pt x="54" y="49"/>
                    </a:lnTo>
                    <a:lnTo>
                      <a:pt x="57" y="44"/>
                    </a:lnTo>
                    <a:lnTo>
                      <a:pt x="61" y="37"/>
                    </a:lnTo>
                    <a:lnTo>
                      <a:pt x="68" y="32"/>
                    </a:lnTo>
                    <a:lnTo>
                      <a:pt x="78" y="30"/>
                    </a:lnTo>
                    <a:lnTo>
                      <a:pt x="83" y="30"/>
                    </a:lnTo>
                    <a:lnTo>
                      <a:pt x="86" y="29"/>
                    </a:lnTo>
                    <a:lnTo>
                      <a:pt x="88" y="29"/>
                    </a:lnTo>
                    <a:lnTo>
                      <a:pt x="90" y="28"/>
                    </a:lnTo>
                    <a:lnTo>
                      <a:pt x="90" y="26"/>
                    </a:lnTo>
                    <a:lnTo>
                      <a:pt x="88" y="23"/>
                    </a:lnTo>
                    <a:lnTo>
                      <a:pt x="88" y="22"/>
                    </a:lnTo>
                    <a:lnTo>
                      <a:pt x="87" y="19"/>
                    </a:lnTo>
                    <a:lnTo>
                      <a:pt x="87" y="11"/>
                    </a:lnTo>
                    <a:lnTo>
                      <a:pt x="88" y="8"/>
                    </a:lnTo>
                    <a:lnTo>
                      <a:pt x="91" y="6"/>
                    </a:lnTo>
                    <a:lnTo>
                      <a:pt x="94" y="4"/>
                    </a:lnTo>
                    <a:lnTo>
                      <a:pt x="9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8" name="Freeform 55"/>
              <p:cNvSpPr>
                <a:spLocks/>
              </p:cNvSpPr>
              <p:nvPr/>
            </p:nvSpPr>
            <p:spPr bwMode="auto">
              <a:xfrm>
                <a:off x="4918943" y="4301554"/>
                <a:ext cx="27556" cy="51175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29" y="0"/>
                  </a:cxn>
                  <a:cxn ang="0">
                    <a:pos x="37" y="5"/>
                  </a:cxn>
                  <a:cxn ang="0">
                    <a:pos x="42" y="13"/>
                  </a:cxn>
                  <a:cxn ang="0">
                    <a:pos x="44" y="20"/>
                  </a:cxn>
                  <a:cxn ang="0">
                    <a:pos x="44" y="26"/>
                  </a:cxn>
                  <a:cxn ang="0">
                    <a:pos x="41" y="32"/>
                  </a:cxn>
                  <a:cxn ang="0">
                    <a:pos x="35" y="36"/>
                  </a:cxn>
                  <a:cxn ang="0">
                    <a:pos x="30" y="42"/>
                  </a:cxn>
                  <a:cxn ang="0">
                    <a:pos x="26" y="51"/>
                  </a:cxn>
                  <a:cxn ang="0">
                    <a:pos x="24" y="55"/>
                  </a:cxn>
                  <a:cxn ang="0">
                    <a:pos x="24" y="61"/>
                  </a:cxn>
                  <a:cxn ang="0">
                    <a:pos x="26" y="62"/>
                  </a:cxn>
                  <a:cxn ang="0">
                    <a:pos x="30" y="62"/>
                  </a:cxn>
                  <a:cxn ang="0">
                    <a:pos x="31" y="61"/>
                  </a:cxn>
                  <a:cxn ang="0">
                    <a:pos x="37" y="61"/>
                  </a:cxn>
                  <a:cxn ang="0">
                    <a:pos x="40" y="59"/>
                  </a:cxn>
                  <a:cxn ang="0">
                    <a:pos x="42" y="61"/>
                  </a:cxn>
                  <a:cxn ang="0">
                    <a:pos x="48" y="62"/>
                  </a:cxn>
                  <a:cxn ang="0">
                    <a:pos x="52" y="65"/>
                  </a:cxn>
                  <a:cxn ang="0">
                    <a:pos x="56" y="66"/>
                  </a:cxn>
                  <a:cxn ang="0">
                    <a:pos x="60" y="66"/>
                  </a:cxn>
                  <a:cxn ang="0">
                    <a:pos x="61" y="68"/>
                  </a:cxn>
                  <a:cxn ang="0">
                    <a:pos x="63" y="68"/>
                  </a:cxn>
                  <a:cxn ang="0">
                    <a:pos x="63" y="69"/>
                  </a:cxn>
                  <a:cxn ang="0">
                    <a:pos x="60" y="74"/>
                  </a:cxn>
                  <a:cxn ang="0">
                    <a:pos x="56" y="77"/>
                  </a:cxn>
                  <a:cxn ang="0">
                    <a:pos x="49" y="78"/>
                  </a:cxn>
                  <a:cxn ang="0">
                    <a:pos x="41" y="80"/>
                  </a:cxn>
                  <a:cxn ang="0">
                    <a:pos x="34" y="85"/>
                  </a:cxn>
                  <a:cxn ang="0">
                    <a:pos x="30" y="91"/>
                  </a:cxn>
                  <a:cxn ang="0">
                    <a:pos x="24" y="98"/>
                  </a:cxn>
                  <a:cxn ang="0">
                    <a:pos x="11" y="111"/>
                  </a:cxn>
                  <a:cxn ang="0">
                    <a:pos x="5" y="115"/>
                  </a:cxn>
                  <a:cxn ang="0">
                    <a:pos x="1" y="117"/>
                  </a:cxn>
                  <a:cxn ang="0">
                    <a:pos x="1" y="114"/>
                  </a:cxn>
                  <a:cxn ang="0">
                    <a:pos x="5" y="106"/>
                  </a:cxn>
                  <a:cxn ang="0">
                    <a:pos x="11" y="98"/>
                  </a:cxn>
                  <a:cxn ang="0">
                    <a:pos x="24" y="84"/>
                  </a:cxn>
                  <a:cxn ang="0">
                    <a:pos x="24" y="80"/>
                  </a:cxn>
                  <a:cxn ang="0">
                    <a:pos x="20" y="74"/>
                  </a:cxn>
                  <a:cxn ang="0">
                    <a:pos x="14" y="68"/>
                  </a:cxn>
                  <a:cxn ang="0">
                    <a:pos x="7" y="59"/>
                  </a:cxn>
                  <a:cxn ang="0">
                    <a:pos x="1" y="51"/>
                  </a:cxn>
                  <a:cxn ang="0">
                    <a:pos x="0" y="43"/>
                  </a:cxn>
                  <a:cxn ang="0">
                    <a:pos x="1" y="37"/>
                  </a:cxn>
                  <a:cxn ang="0">
                    <a:pos x="5" y="32"/>
                  </a:cxn>
                  <a:cxn ang="0">
                    <a:pos x="11" y="28"/>
                  </a:cxn>
                  <a:cxn ang="0">
                    <a:pos x="18" y="22"/>
                  </a:cxn>
                  <a:cxn ang="0">
                    <a:pos x="22" y="17"/>
                  </a:cxn>
                  <a:cxn ang="0">
                    <a:pos x="23" y="11"/>
                  </a:cxn>
                  <a:cxn ang="0">
                    <a:pos x="23" y="6"/>
                  </a:cxn>
                  <a:cxn ang="0">
                    <a:pos x="24" y="2"/>
                  </a:cxn>
                  <a:cxn ang="0">
                    <a:pos x="27" y="0"/>
                  </a:cxn>
                </a:cxnLst>
                <a:rect l="0" t="0" r="r" b="b"/>
                <a:pathLst>
                  <a:path w="63" h="117">
                    <a:moveTo>
                      <a:pt x="27" y="0"/>
                    </a:moveTo>
                    <a:lnTo>
                      <a:pt x="29" y="0"/>
                    </a:lnTo>
                    <a:lnTo>
                      <a:pt x="37" y="5"/>
                    </a:lnTo>
                    <a:lnTo>
                      <a:pt x="42" y="13"/>
                    </a:lnTo>
                    <a:lnTo>
                      <a:pt x="44" y="20"/>
                    </a:lnTo>
                    <a:lnTo>
                      <a:pt x="44" y="26"/>
                    </a:lnTo>
                    <a:lnTo>
                      <a:pt x="41" y="32"/>
                    </a:lnTo>
                    <a:lnTo>
                      <a:pt x="35" y="36"/>
                    </a:lnTo>
                    <a:lnTo>
                      <a:pt x="30" y="42"/>
                    </a:lnTo>
                    <a:lnTo>
                      <a:pt x="26" y="51"/>
                    </a:lnTo>
                    <a:lnTo>
                      <a:pt x="24" y="55"/>
                    </a:lnTo>
                    <a:lnTo>
                      <a:pt x="24" y="61"/>
                    </a:lnTo>
                    <a:lnTo>
                      <a:pt x="26" y="62"/>
                    </a:lnTo>
                    <a:lnTo>
                      <a:pt x="30" y="62"/>
                    </a:lnTo>
                    <a:lnTo>
                      <a:pt x="31" y="61"/>
                    </a:lnTo>
                    <a:lnTo>
                      <a:pt x="37" y="61"/>
                    </a:lnTo>
                    <a:lnTo>
                      <a:pt x="40" y="59"/>
                    </a:lnTo>
                    <a:lnTo>
                      <a:pt x="42" y="61"/>
                    </a:lnTo>
                    <a:lnTo>
                      <a:pt x="48" y="62"/>
                    </a:lnTo>
                    <a:lnTo>
                      <a:pt x="52" y="65"/>
                    </a:lnTo>
                    <a:lnTo>
                      <a:pt x="56" y="66"/>
                    </a:lnTo>
                    <a:lnTo>
                      <a:pt x="60" y="66"/>
                    </a:lnTo>
                    <a:lnTo>
                      <a:pt x="61" y="68"/>
                    </a:lnTo>
                    <a:lnTo>
                      <a:pt x="63" y="68"/>
                    </a:lnTo>
                    <a:lnTo>
                      <a:pt x="63" y="69"/>
                    </a:lnTo>
                    <a:lnTo>
                      <a:pt x="60" y="74"/>
                    </a:lnTo>
                    <a:lnTo>
                      <a:pt x="56" y="77"/>
                    </a:lnTo>
                    <a:lnTo>
                      <a:pt x="49" y="78"/>
                    </a:lnTo>
                    <a:lnTo>
                      <a:pt x="41" y="80"/>
                    </a:lnTo>
                    <a:lnTo>
                      <a:pt x="34" y="85"/>
                    </a:lnTo>
                    <a:lnTo>
                      <a:pt x="30" y="91"/>
                    </a:lnTo>
                    <a:lnTo>
                      <a:pt x="24" y="98"/>
                    </a:lnTo>
                    <a:lnTo>
                      <a:pt x="11" y="111"/>
                    </a:lnTo>
                    <a:lnTo>
                      <a:pt x="5" y="115"/>
                    </a:lnTo>
                    <a:lnTo>
                      <a:pt x="1" y="117"/>
                    </a:lnTo>
                    <a:lnTo>
                      <a:pt x="1" y="114"/>
                    </a:lnTo>
                    <a:lnTo>
                      <a:pt x="5" y="106"/>
                    </a:lnTo>
                    <a:lnTo>
                      <a:pt x="11" y="98"/>
                    </a:lnTo>
                    <a:lnTo>
                      <a:pt x="24" y="84"/>
                    </a:lnTo>
                    <a:lnTo>
                      <a:pt x="24" y="80"/>
                    </a:lnTo>
                    <a:lnTo>
                      <a:pt x="20" y="74"/>
                    </a:lnTo>
                    <a:lnTo>
                      <a:pt x="14" y="68"/>
                    </a:lnTo>
                    <a:lnTo>
                      <a:pt x="7" y="59"/>
                    </a:lnTo>
                    <a:lnTo>
                      <a:pt x="1" y="51"/>
                    </a:lnTo>
                    <a:lnTo>
                      <a:pt x="0" y="43"/>
                    </a:lnTo>
                    <a:lnTo>
                      <a:pt x="1" y="37"/>
                    </a:lnTo>
                    <a:lnTo>
                      <a:pt x="5" y="32"/>
                    </a:lnTo>
                    <a:lnTo>
                      <a:pt x="11" y="28"/>
                    </a:lnTo>
                    <a:lnTo>
                      <a:pt x="18" y="22"/>
                    </a:lnTo>
                    <a:lnTo>
                      <a:pt x="22" y="17"/>
                    </a:lnTo>
                    <a:lnTo>
                      <a:pt x="23" y="11"/>
                    </a:lnTo>
                    <a:lnTo>
                      <a:pt x="23" y="6"/>
                    </a:lnTo>
                    <a:lnTo>
                      <a:pt x="24" y="2"/>
                    </a:lnTo>
                    <a:lnTo>
                      <a:pt x="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Freeform 56"/>
              <p:cNvSpPr>
                <a:spLocks/>
              </p:cNvSpPr>
              <p:nvPr/>
            </p:nvSpPr>
            <p:spPr bwMode="auto">
              <a:xfrm>
                <a:off x="4932064" y="4350104"/>
                <a:ext cx="14434" cy="1093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15" y="0"/>
                  </a:cxn>
                  <a:cxn ang="0">
                    <a:pos x="29" y="14"/>
                  </a:cxn>
                  <a:cxn ang="0">
                    <a:pos x="33" y="21"/>
                  </a:cxn>
                  <a:cxn ang="0">
                    <a:pos x="33" y="24"/>
                  </a:cxn>
                  <a:cxn ang="0">
                    <a:pos x="29" y="25"/>
                  </a:cxn>
                  <a:cxn ang="0">
                    <a:pos x="22" y="25"/>
                  </a:cxn>
                  <a:cxn ang="0">
                    <a:pos x="14" y="24"/>
                  </a:cxn>
                  <a:cxn ang="0">
                    <a:pos x="5" y="24"/>
                  </a:cxn>
                  <a:cxn ang="0">
                    <a:pos x="0" y="21"/>
                  </a:cxn>
                  <a:cxn ang="0">
                    <a:pos x="0" y="15"/>
                  </a:cxn>
                  <a:cxn ang="0">
                    <a:pos x="1" y="9"/>
                  </a:cxn>
                  <a:cxn ang="0">
                    <a:pos x="4" y="3"/>
                  </a:cxn>
                  <a:cxn ang="0">
                    <a:pos x="7" y="0"/>
                  </a:cxn>
                </a:cxnLst>
                <a:rect l="0" t="0" r="r" b="b"/>
                <a:pathLst>
                  <a:path w="33" h="25">
                    <a:moveTo>
                      <a:pt x="7" y="0"/>
                    </a:moveTo>
                    <a:lnTo>
                      <a:pt x="15" y="0"/>
                    </a:lnTo>
                    <a:lnTo>
                      <a:pt x="29" y="14"/>
                    </a:lnTo>
                    <a:lnTo>
                      <a:pt x="33" y="21"/>
                    </a:lnTo>
                    <a:lnTo>
                      <a:pt x="33" y="24"/>
                    </a:lnTo>
                    <a:lnTo>
                      <a:pt x="29" y="25"/>
                    </a:lnTo>
                    <a:lnTo>
                      <a:pt x="22" y="25"/>
                    </a:lnTo>
                    <a:lnTo>
                      <a:pt x="14" y="24"/>
                    </a:lnTo>
                    <a:lnTo>
                      <a:pt x="5" y="24"/>
                    </a:lnTo>
                    <a:lnTo>
                      <a:pt x="0" y="21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4" y="3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Freeform 57"/>
              <p:cNvSpPr>
                <a:spLocks/>
              </p:cNvSpPr>
              <p:nvPr/>
            </p:nvSpPr>
            <p:spPr bwMode="auto">
              <a:xfrm>
                <a:off x="4946498" y="4341794"/>
                <a:ext cx="10060" cy="1093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16" y="3"/>
                  </a:cxn>
                  <a:cxn ang="0">
                    <a:pos x="20" y="7"/>
                  </a:cxn>
                  <a:cxn ang="0">
                    <a:pos x="23" y="13"/>
                  </a:cxn>
                  <a:cxn ang="0">
                    <a:pos x="22" y="18"/>
                  </a:cxn>
                  <a:cxn ang="0">
                    <a:pos x="18" y="22"/>
                  </a:cxn>
                  <a:cxn ang="0">
                    <a:pos x="9" y="25"/>
                  </a:cxn>
                  <a:cxn ang="0">
                    <a:pos x="2" y="23"/>
                  </a:cxn>
                  <a:cxn ang="0">
                    <a:pos x="0" y="19"/>
                  </a:cxn>
                  <a:cxn ang="0">
                    <a:pos x="1" y="13"/>
                  </a:cxn>
                  <a:cxn ang="0">
                    <a:pos x="4" y="6"/>
                  </a:cxn>
                  <a:cxn ang="0">
                    <a:pos x="7" y="2"/>
                  </a:cxn>
                  <a:cxn ang="0">
                    <a:pos x="9" y="0"/>
                  </a:cxn>
                </a:cxnLst>
                <a:rect l="0" t="0" r="r" b="b"/>
                <a:pathLst>
                  <a:path w="23" h="25">
                    <a:moveTo>
                      <a:pt x="9" y="0"/>
                    </a:moveTo>
                    <a:lnTo>
                      <a:pt x="16" y="3"/>
                    </a:lnTo>
                    <a:lnTo>
                      <a:pt x="20" y="7"/>
                    </a:lnTo>
                    <a:lnTo>
                      <a:pt x="23" y="13"/>
                    </a:lnTo>
                    <a:lnTo>
                      <a:pt x="22" y="18"/>
                    </a:lnTo>
                    <a:lnTo>
                      <a:pt x="18" y="22"/>
                    </a:lnTo>
                    <a:lnTo>
                      <a:pt x="9" y="25"/>
                    </a:lnTo>
                    <a:lnTo>
                      <a:pt x="2" y="23"/>
                    </a:lnTo>
                    <a:lnTo>
                      <a:pt x="0" y="19"/>
                    </a:lnTo>
                    <a:lnTo>
                      <a:pt x="1" y="13"/>
                    </a:lnTo>
                    <a:lnTo>
                      <a:pt x="4" y="6"/>
                    </a:lnTo>
                    <a:lnTo>
                      <a:pt x="7" y="2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Freeform 58"/>
              <p:cNvSpPr>
                <a:spLocks/>
              </p:cNvSpPr>
              <p:nvPr/>
            </p:nvSpPr>
            <p:spPr bwMode="auto">
              <a:xfrm>
                <a:off x="4930315" y="4362351"/>
                <a:ext cx="29305" cy="22744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56" y="7"/>
                  </a:cxn>
                  <a:cxn ang="0">
                    <a:pos x="63" y="15"/>
                  </a:cxn>
                  <a:cxn ang="0">
                    <a:pos x="67" y="22"/>
                  </a:cxn>
                  <a:cxn ang="0">
                    <a:pos x="67" y="30"/>
                  </a:cxn>
                  <a:cxn ang="0">
                    <a:pos x="63" y="38"/>
                  </a:cxn>
                  <a:cxn ang="0">
                    <a:pos x="56" y="46"/>
                  </a:cxn>
                  <a:cxn ang="0">
                    <a:pos x="48" y="50"/>
                  </a:cxn>
                  <a:cxn ang="0">
                    <a:pos x="44" y="52"/>
                  </a:cxn>
                  <a:cxn ang="0">
                    <a:pos x="39" y="52"/>
                  </a:cxn>
                  <a:cxn ang="0">
                    <a:pos x="38" y="50"/>
                  </a:cxn>
                  <a:cxn ang="0">
                    <a:pos x="35" y="49"/>
                  </a:cxn>
                  <a:cxn ang="0">
                    <a:pos x="34" y="45"/>
                  </a:cxn>
                  <a:cxn ang="0">
                    <a:pos x="31" y="41"/>
                  </a:cxn>
                  <a:cxn ang="0">
                    <a:pos x="27" y="35"/>
                  </a:cxn>
                  <a:cxn ang="0">
                    <a:pos x="11" y="33"/>
                  </a:cxn>
                  <a:cxn ang="0">
                    <a:pos x="4" y="33"/>
                  </a:cxn>
                  <a:cxn ang="0">
                    <a:pos x="0" y="30"/>
                  </a:cxn>
                  <a:cxn ang="0">
                    <a:pos x="0" y="26"/>
                  </a:cxn>
                  <a:cxn ang="0">
                    <a:pos x="4" y="20"/>
                  </a:cxn>
                  <a:cxn ang="0">
                    <a:pos x="9" y="15"/>
                  </a:cxn>
                  <a:cxn ang="0">
                    <a:pos x="18" y="12"/>
                  </a:cxn>
                  <a:cxn ang="0">
                    <a:pos x="24" y="12"/>
                  </a:cxn>
                  <a:cxn ang="0">
                    <a:pos x="30" y="15"/>
                  </a:cxn>
                  <a:cxn ang="0">
                    <a:pos x="34" y="16"/>
                  </a:cxn>
                  <a:cxn ang="0">
                    <a:pos x="37" y="16"/>
                  </a:cxn>
                  <a:cxn ang="0">
                    <a:pos x="42" y="11"/>
                  </a:cxn>
                  <a:cxn ang="0">
                    <a:pos x="49" y="0"/>
                  </a:cxn>
                </a:cxnLst>
                <a:rect l="0" t="0" r="r" b="b"/>
                <a:pathLst>
                  <a:path w="67" h="52">
                    <a:moveTo>
                      <a:pt x="49" y="0"/>
                    </a:moveTo>
                    <a:lnTo>
                      <a:pt x="56" y="7"/>
                    </a:lnTo>
                    <a:lnTo>
                      <a:pt x="63" y="15"/>
                    </a:lnTo>
                    <a:lnTo>
                      <a:pt x="67" y="22"/>
                    </a:lnTo>
                    <a:lnTo>
                      <a:pt x="67" y="30"/>
                    </a:lnTo>
                    <a:lnTo>
                      <a:pt x="63" y="38"/>
                    </a:lnTo>
                    <a:lnTo>
                      <a:pt x="56" y="46"/>
                    </a:lnTo>
                    <a:lnTo>
                      <a:pt x="48" y="50"/>
                    </a:lnTo>
                    <a:lnTo>
                      <a:pt x="44" y="52"/>
                    </a:lnTo>
                    <a:lnTo>
                      <a:pt x="39" y="52"/>
                    </a:lnTo>
                    <a:lnTo>
                      <a:pt x="38" y="50"/>
                    </a:lnTo>
                    <a:lnTo>
                      <a:pt x="35" y="49"/>
                    </a:lnTo>
                    <a:lnTo>
                      <a:pt x="34" y="45"/>
                    </a:lnTo>
                    <a:lnTo>
                      <a:pt x="31" y="41"/>
                    </a:lnTo>
                    <a:lnTo>
                      <a:pt x="27" y="35"/>
                    </a:lnTo>
                    <a:lnTo>
                      <a:pt x="11" y="33"/>
                    </a:lnTo>
                    <a:lnTo>
                      <a:pt x="4" y="33"/>
                    </a:lnTo>
                    <a:lnTo>
                      <a:pt x="0" y="30"/>
                    </a:lnTo>
                    <a:lnTo>
                      <a:pt x="0" y="26"/>
                    </a:lnTo>
                    <a:lnTo>
                      <a:pt x="4" y="20"/>
                    </a:lnTo>
                    <a:lnTo>
                      <a:pt x="9" y="15"/>
                    </a:lnTo>
                    <a:lnTo>
                      <a:pt x="18" y="12"/>
                    </a:lnTo>
                    <a:lnTo>
                      <a:pt x="24" y="12"/>
                    </a:lnTo>
                    <a:lnTo>
                      <a:pt x="30" y="15"/>
                    </a:lnTo>
                    <a:lnTo>
                      <a:pt x="34" y="16"/>
                    </a:lnTo>
                    <a:lnTo>
                      <a:pt x="37" y="16"/>
                    </a:lnTo>
                    <a:lnTo>
                      <a:pt x="42" y="11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Freeform 59"/>
              <p:cNvSpPr>
                <a:spLocks/>
              </p:cNvSpPr>
              <p:nvPr/>
            </p:nvSpPr>
            <p:spPr bwMode="auto">
              <a:xfrm>
                <a:off x="4981052" y="4424461"/>
                <a:ext cx="107598" cy="71295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6" y="4"/>
                  </a:cxn>
                  <a:cxn ang="0">
                    <a:pos x="30" y="13"/>
                  </a:cxn>
                  <a:cxn ang="0">
                    <a:pos x="52" y="17"/>
                  </a:cxn>
                  <a:cxn ang="0">
                    <a:pos x="64" y="25"/>
                  </a:cxn>
                  <a:cxn ang="0">
                    <a:pos x="66" y="22"/>
                  </a:cxn>
                  <a:cxn ang="0">
                    <a:pos x="81" y="18"/>
                  </a:cxn>
                  <a:cxn ang="0">
                    <a:pos x="111" y="21"/>
                  </a:cxn>
                  <a:cxn ang="0">
                    <a:pos x="137" y="35"/>
                  </a:cxn>
                  <a:cxn ang="0">
                    <a:pos x="160" y="47"/>
                  </a:cxn>
                  <a:cxn ang="0">
                    <a:pos x="178" y="59"/>
                  </a:cxn>
                  <a:cxn ang="0">
                    <a:pos x="189" y="74"/>
                  </a:cxn>
                  <a:cxn ang="0">
                    <a:pos x="196" y="80"/>
                  </a:cxn>
                  <a:cxn ang="0">
                    <a:pos x="202" y="84"/>
                  </a:cxn>
                  <a:cxn ang="0">
                    <a:pos x="208" y="92"/>
                  </a:cxn>
                  <a:cxn ang="0">
                    <a:pos x="216" y="111"/>
                  </a:cxn>
                  <a:cxn ang="0">
                    <a:pos x="231" y="126"/>
                  </a:cxn>
                  <a:cxn ang="0">
                    <a:pos x="242" y="143"/>
                  </a:cxn>
                  <a:cxn ang="0">
                    <a:pos x="246" y="161"/>
                  </a:cxn>
                  <a:cxn ang="0">
                    <a:pos x="237" y="162"/>
                  </a:cxn>
                  <a:cxn ang="0">
                    <a:pos x="217" y="152"/>
                  </a:cxn>
                  <a:cxn ang="0">
                    <a:pos x="200" y="133"/>
                  </a:cxn>
                  <a:cxn ang="0">
                    <a:pos x="193" y="117"/>
                  </a:cxn>
                  <a:cxn ang="0">
                    <a:pos x="172" y="117"/>
                  </a:cxn>
                  <a:cxn ang="0">
                    <a:pos x="163" y="128"/>
                  </a:cxn>
                  <a:cxn ang="0">
                    <a:pos x="150" y="147"/>
                  </a:cxn>
                  <a:cxn ang="0">
                    <a:pos x="135" y="148"/>
                  </a:cxn>
                  <a:cxn ang="0">
                    <a:pos x="124" y="130"/>
                  </a:cxn>
                  <a:cxn ang="0">
                    <a:pos x="118" y="122"/>
                  </a:cxn>
                  <a:cxn ang="0">
                    <a:pos x="94" y="124"/>
                  </a:cxn>
                  <a:cxn ang="0">
                    <a:pos x="93" y="118"/>
                  </a:cxn>
                  <a:cxn ang="0">
                    <a:pos x="103" y="110"/>
                  </a:cxn>
                  <a:cxn ang="0">
                    <a:pos x="109" y="109"/>
                  </a:cxn>
                  <a:cxn ang="0">
                    <a:pos x="105" y="98"/>
                  </a:cxn>
                  <a:cxn ang="0">
                    <a:pos x="97" y="88"/>
                  </a:cxn>
                  <a:cxn ang="0">
                    <a:pos x="89" y="80"/>
                  </a:cxn>
                  <a:cxn ang="0">
                    <a:pos x="67" y="70"/>
                  </a:cxn>
                  <a:cxn ang="0">
                    <a:pos x="56" y="69"/>
                  </a:cxn>
                  <a:cxn ang="0">
                    <a:pos x="51" y="65"/>
                  </a:cxn>
                  <a:cxn ang="0">
                    <a:pos x="47" y="58"/>
                  </a:cxn>
                  <a:cxn ang="0">
                    <a:pos x="29" y="61"/>
                  </a:cxn>
                  <a:cxn ang="0">
                    <a:pos x="19" y="58"/>
                  </a:cxn>
                  <a:cxn ang="0">
                    <a:pos x="29" y="36"/>
                  </a:cxn>
                  <a:cxn ang="0">
                    <a:pos x="33" y="30"/>
                  </a:cxn>
                  <a:cxn ang="0">
                    <a:pos x="32" y="28"/>
                  </a:cxn>
                  <a:cxn ang="0">
                    <a:pos x="25" y="25"/>
                  </a:cxn>
                  <a:cxn ang="0">
                    <a:pos x="12" y="22"/>
                  </a:cxn>
                  <a:cxn ang="0">
                    <a:pos x="3" y="19"/>
                  </a:cxn>
                  <a:cxn ang="0">
                    <a:pos x="0" y="15"/>
                  </a:cxn>
                  <a:cxn ang="0">
                    <a:pos x="15" y="2"/>
                  </a:cxn>
                </a:cxnLst>
                <a:rect l="0" t="0" r="r" b="b"/>
                <a:pathLst>
                  <a:path w="246" h="163">
                    <a:moveTo>
                      <a:pt x="18" y="0"/>
                    </a:moveTo>
                    <a:lnTo>
                      <a:pt x="21" y="0"/>
                    </a:lnTo>
                    <a:lnTo>
                      <a:pt x="23" y="2"/>
                    </a:lnTo>
                    <a:lnTo>
                      <a:pt x="26" y="4"/>
                    </a:lnTo>
                    <a:lnTo>
                      <a:pt x="27" y="9"/>
                    </a:lnTo>
                    <a:lnTo>
                      <a:pt x="30" y="13"/>
                    </a:lnTo>
                    <a:lnTo>
                      <a:pt x="36" y="14"/>
                    </a:lnTo>
                    <a:lnTo>
                      <a:pt x="52" y="17"/>
                    </a:lnTo>
                    <a:lnTo>
                      <a:pt x="60" y="21"/>
                    </a:lnTo>
                    <a:lnTo>
                      <a:pt x="64" y="25"/>
                    </a:lnTo>
                    <a:lnTo>
                      <a:pt x="66" y="25"/>
                    </a:lnTo>
                    <a:lnTo>
                      <a:pt x="66" y="22"/>
                    </a:lnTo>
                    <a:lnTo>
                      <a:pt x="71" y="19"/>
                    </a:lnTo>
                    <a:lnTo>
                      <a:pt x="81" y="18"/>
                    </a:lnTo>
                    <a:lnTo>
                      <a:pt x="96" y="18"/>
                    </a:lnTo>
                    <a:lnTo>
                      <a:pt x="111" y="21"/>
                    </a:lnTo>
                    <a:lnTo>
                      <a:pt x="123" y="26"/>
                    </a:lnTo>
                    <a:lnTo>
                      <a:pt x="137" y="35"/>
                    </a:lnTo>
                    <a:lnTo>
                      <a:pt x="146" y="41"/>
                    </a:lnTo>
                    <a:lnTo>
                      <a:pt x="160" y="47"/>
                    </a:lnTo>
                    <a:lnTo>
                      <a:pt x="171" y="51"/>
                    </a:lnTo>
                    <a:lnTo>
                      <a:pt x="178" y="59"/>
                    </a:lnTo>
                    <a:lnTo>
                      <a:pt x="183" y="67"/>
                    </a:lnTo>
                    <a:lnTo>
                      <a:pt x="189" y="74"/>
                    </a:lnTo>
                    <a:lnTo>
                      <a:pt x="191" y="77"/>
                    </a:lnTo>
                    <a:lnTo>
                      <a:pt x="196" y="80"/>
                    </a:lnTo>
                    <a:lnTo>
                      <a:pt x="198" y="81"/>
                    </a:lnTo>
                    <a:lnTo>
                      <a:pt x="202" y="84"/>
                    </a:lnTo>
                    <a:lnTo>
                      <a:pt x="205" y="87"/>
                    </a:lnTo>
                    <a:lnTo>
                      <a:pt x="208" y="92"/>
                    </a:lnTo>
                    <a:lnTo>
                      <a:pt x="211" y="100"/>
                    </a:lnTo>
                    <a:lnTo>
                      <a:pt x="216" y="111"/>
                    </a:lnTo>
                    <a:lnTo>
                      <a:pt x="224" y="121"/>
                    </a:lnTo>
                    <a:lnTo>
                      <a:pt x="231" y="126"/>
                    </a:lnTo>
                    <a:lnTo>
                      <a:pt x="237" y="133"/>
                    </a:lnTo>
                    <a:lnTo>
                      <a:pt x="242" y="143"/>
                    </a:lnTo>
                    <a:lnTo>
                      <a:pt x="246" y="154"/>
                    </a:lnTo>
                    <a:lnTo>
                      <a:pt x="246" y="161"/>
                    </a:lnTo>
                    <a:lnTo>
                      <a:pt x="243" y="163"/>
                    </a:lnTo>
                    <a:lnTo>
                      <a:pt x="237" y="162"/>
                    </a:lnTo>
                    <a:lnTo>
                      <a:pt x="227" y="158"/>
                    </a:lnTo>
                    <a:lnTo>
                      <a:pt x="217" y="152"/>
                    </a:lnTo>
                    <a:lnTo>
                      <a:pt x="207" y="143"/>
                    </a:lnTo>
                    <a:lnTo>
                      <a:pt x="200" y="133"/>
                    </a:lnTo>
                    <a:lnTo>
                      <a:pt x="196" y="122"/>
                    </a:lnTo>
                    <a:lnTo>
                      <a:pt x="193" y="117"/>
                    </a:lnTo>
                    <a:lnTo>
                      <a:pt x="186" y="114"/>
                    </a:lnTo>
                    <a:lnTo>
                      <a:pt x="172" y="117"/>
                    </a:lnTo>
                    <a:lnTo>
                      <a:pt x="167" y="121"/>
                    </a:lnTo>
                    <a:lnTo>
                      <a:pt x="163" y="128"/>
                    </a:lnTo>
                    <a:lnTo>
                      <a:pt x="157" y="137"/>
                    </a:lnTo>
                    <a:lnTo>
                      <a:pt x="150" y="147"/>
                    </a:lnTo>
                    <a:lnTo>
                      <a:pt x="144" y="151"/>
                    </a:lnTo>
                    <a:lnTo>
                      <a:pt x="135" y="148"/>
                    </a:lnTo>
                    <a:lnTo>
                      <a:pt x="129" y="140"/>
                    </a:lnTo>
                    <a:lnTo>
                      <a:pt x="124" y="130"/>
                    </a:lnTo>
                    <a:lnTo>
                      <a:pt x="122" y="124"/>
                    </a:lnTo>
                    <a:lnTo>
                      <a:pt x="118" y="122"/>
                    </a:lnTo>
                    <a:lnTo>
                      <a:pt x="111" y="124"/>
                    </a:lnTo>
                    <a:lnTo>
                      <a:pt x="94" y="124"/>
                    </a:lnTo>
                    <a:lnTo>
                      <a:pt x="92" y="121"/>
                    </a:lnTo>
                    <a:lnTo>
                      <a:pt x="93" y="118"/>
                    </a:lnTo>
                    <a:lnTo>
                      <a:pt x="100" y="111"/>
                    </a:lnTo>
                    <a:lnTo>
                      <a:pt x="103" y="110"/>
                    </a:lnTo>
                    <a:lnTo>
                      <a:pt x="107" y="110"/>
                    </a:lnTo>
                    <a:lnTo>
                      <a:pt x="109" y="109"/>
                    </a:lnTo>
                    <a:lnTo>
                      <a:pt x="108" y="104"/>
                    </a:lnTo>
                    <a:lnTo>
                      <a:pt x="105" y="98"/>
                    </a:lnTo>
                    <a:lnTo>
                      <a:pt x="101" y="92"/>
                    </a:lnTo>
                    <a:lnTo>
                      <a:pt x="97" y="88"/>
                    </a:lnTo>
                    <a:lnTo>
                      <a:pt x="94" y="84"/>
                    </a:lnTo>
                    <a:lnTo>
                      <a:pt x="89" y="80"/>
                    </a:lnTo>
                    <a:lnTo>
                      <a:pt x="81" y="74"/>
                    </a:lnTo>
                    <a:lnTo>
                      <a:pt x="67" y="70"/>
                    </a:lnTo>
                    <a:lnTo>
                      <a:pt x="60" y="69"/>
                    </a:lnTo>
                    <a:lnTo>
                      <a:pt x="56" y="69"/>
                    </a:lnTo>
                    <a:lnTo>
                      <a:pt x="53" y="67"/>
                    </a:lnTo>
                    <a:lnTo>
                      <a:pt x="51" y="65"/>
                    </a:lnTo>
                    <a:lnTo>
                      <a:pt x="51" y="61"/>
                    </a:lnTo>
                    <a:lnTo>
                      <a:pt x="47" y="58"/>
                    </a:lnTo>
                    <a:lnTo>
                      <a:pt x="38" y="59"/>
                    </a:lnTo>
                    <a:lnTo>
                      <a:pt x="29" y="61"/>
                    </a:lnTo>
                    <a:lnTo>
                      <a:pt x="22" y="61"/>
                    </a:lnTo>
                    <a:lnTo>
                      <a:pt x="19" y="58"/>
                    </a:lnTo>
                    <a:lnTo>
                      <a:pt x="21" y="52"/>
                    </a:lnTo>
                    <a:lnTo>
                      <a:pt x="29" y="36"/>
                    </a:lnTo>
                    <a:lnTo>
                      <a:pt x="32" y="33"/>
                    </a:lnTo>
                    <a:lnTo>
                      <a:pt x="33" y="30"/>
                    </a:lnTo>
                    <a:lnTo>
                      <a:pt x="33" y="29"/>
                    </a:lnTo>
                    <a:lnTo>
                      <a:pt x="32" y="28"/>
                    </a:lnTo>
                    <a:lnTo>
                      <a:pt x="29" y="26"/>
                    </a:lnTo>
                    <a:lnTo>
                      <a:pt x="25" y="25"/>
                    </a:lnTo>
                    <a:lnTo>
                      <a:pt x="19" y="24"/>
                    </a:lnTo>
                    <a:lnTo>
                      <a:pt x="12" y="22"/>
                    </a:lnTo>
                    <a:lnTo>
                      <a:pt x="7" y="21"/>
                    </a:lnTo>
                    <a:lnTo>
                      <a:pt x="3" y="19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11" y="4"/>
                    </a:lnTo>
                    <a:lnTo>
                      <a:pt x="15" y="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6555946" y="2229948"/>
            <a:ext cx="2525785" cy="3398143"/>
            <a:chOff x="6554357" y="2229947"/>
            <a:chExt cx="2525785" cy="3398143"/>
          </a:xfrm>
        </p:grpSpPr>
        <p:sp>
          <p:nvSpPr>
            <p:cNvPr id="105" name="Rectangle 104"/>
            <p:cNvSpPr/>
            <p:nvPr/>
          </p:nvSpPr>
          <p:spPr>
            <a:xfrm>
              <a:off x="6668817" y="3144103"/>
              <a:ext cx="2397014" cy="2031980"/>
            </a:xfrm>
            <a:prstGeom prst="rect">
              <a:avLst/>
            </a:prstGeom>
            <a:gradFill>
              <a:gsLst>
                <a:gs pos="100000">
                  <a:sysClr val="window" lastClr="FFFFFF">
                    <a:lumMod val="75000"/>
                  </a:sysClr>
                </a:gs>
                <a:gs pos="0">
                  <a:sysClr val="window" lastClr="FFFFFF">
                    <a:lumMod val="95000"/>
                  </a:sysClr>
                </a:gs>
              </a:gsLst>
              <a:lin ang="5400000" scaled="0"/>
            </a:gradFill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>
              <a:reflection blurRad="6350" stA="52000" endA="300" endPos="20000" dir="5400000" sy="-100000" algn="bl" rotWithShape="0"/>
            </a:effectLst>
          </p:spPr>
          <p:txBody>
            <a:bodyPr lIns="121888" tIns="121888" rIns="121888" bIns="121888" rtlCol="0" anchor="t"/>
            <a:lstStyle/>
            <a:p>
              <a:endParaRPr lang="en-GB" sz="2133" kern="0">
                <a:solidFill>
                  <a:sysClr val="windowText" lastClr="000000">
                    <a:lumMod val="85000"/>
                    <a:lumOff val="15000"/>
                  </a:sysClr>
                </a:solidFill>
              </a:endParaRP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6668817" y="2345982"/>
              <a:ext cx="2411325" cy="76595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199">
                <a:solidFill>
                  <a:prstClr val="white"/>
                </a:solidFill>
              </a:endParaRPr>
            </a:p>
          </p:txBody>
        </p:sp>
        <p:sp>
          <p:nvSpPr>
            <p:cNvPr id="107" name="Rounded Rectangle 106"/>
            <p:cNvSpPr/>
            <p:nvPr/>
          </p:nvSpPr>
          <p:spPr>
            <a:xfrm>
              <a:off x="6734705" y="2388111"/>
              <a:ext cx="2290142" cy="643395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33" b="1" dirty="0">
                  <a:solidFill>
                    <a:prstClr val="white"/>
                  </a:solidFill>
                </a:rPr>
                <a:t>Step TWO</a:t>
              </a:r>
            </a:p>
          </p:txBody>
        </p:sp>
        <p:sp>
          <p:nvSpPr>
            <p:cNvPr id="109" name="Oval 108"/>
            <p:cNvSpPr/>
            <p:nvPr/>
          </p:nvSpPr>
          <p:spPr>
            <a:xfrm>
              <a:off x="6554357" y="2229947"/>
              <a:ext cx="386613" cy="386036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6734705" y="3176329"/>
              <a:ext cx="23119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Realize and implement</a:t>
              </a:r>
              <a:endParaRPr lang="en-GB" sz="16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6900892" y="3901340"/>
              <a:ext cx="1979562" cy="1726750"/>
              <a:chOff x="3898596" y="2926097"/>
              <a:chExt cx="1485058" cy="1295400"/>
            </a:xfrm>
          </p:grpSpPr>
          <p:sp>
            <p:nvSpPr>
              <p:cNvPr id="93" name="Freeform 62"/>
              <p:cNvSpPr>
                <a:spLocks/>
              </p:cNvSpPr>
              <p:nvPr/>
            </p:nvSpPr>
            <p:spPr bwMode="auto">
              <a:xfrm>
                <a:off x="4638065" y="2926097"/>
                <a:ext cx="745589" cy="7459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" y="0"/>
                  </a:cxn>
                  <a:cxn ang="0">
                    <a:pos x="125" y="4"/>
                  </a:cxn>
                  <a:cxn ang="0">
                    <a:pos x="242" y="14"/>
                  </a:cxn>
                  <a:cxn ang="0">
                    <a:pos x="356" y="32"/>
                  </a:cxn>
                  <a:cxn ang="0">
                    <a:pos x="468" y="56"/>
                  </a:cxn>
                  <a:cxn ang="0">
                    <a:pos x="577" y="85"/>
                  </a:cxn>
                  <a:cxn ang="0">
                    <a:pos x="684" y="122"/>
                  </a:cxn>
                  <a:cxn ang="0">
                    <a:pos x="789" y="165"/>
                  </a:cxn>
                  <a:cxn ang="0">
                    <a:pos x="889" y="213"/>
                  </a:cxn>
                  <a:cxn ang="0">
                    <a:pos x="986" y="266"/>
                  </a:cxn>
                  <a:cxn ang="0">
                    <a:pos x="1080" y="325"/>
                  </a:cxn>
                  <a:cxn ang="0">
                    <a:pos x="1171" y="390"/>
                  </a:cxn>
                  <a:cxn ang="0">
                    <a:pos x="1258" y="459"/>
                  </a:cxn>
                  <a:cxn ang="0">
                    <a:pos x="1340" y="533"/>
                  </a:cxn>
                  <a:cxn ang="0">
                    <a:pos x="1418" y="611"/>
                  </a:cxn>
                  <a:cxn ang="0">
                    <a:pos x="1492" y="694"/>
                  </a:cxn>
                  <a:cxn ang="0">
                    <a:pos x="1560" y="781"/>
                  </a:cxn>
                  <a:cxn ang="0">
                    <a:pos x="1625" y="871"/>
                  </a:cxn>
                  <a:cxn ang="0">
                    <a:pos x="1684" y="966"/>
                  </a:cxn>
                  <a:cxn ang="0">
                    <a:pos x="1737" y="1064"/>
                  </a:cxn>
                  <a:cxn ang="0">
                    <a:pos x="1785" y="1165"/>
                  </a:cxn>
                  <a:cxn ang="0">
                    <a:pos x="1827" y="1269"/>
                  </a:cxn>
                  <a:cxn ang="0">
                    <a:pos x="1864" y="1377"/>
                  </a:cxn>
                  <a:cxn ang="0">
                    <a:pos x="1893" y="1487"/>
                  </a:cxn>
                  <a:cxn ang="0">
                    <a:pos x="1917" y="1599"/>
                  </a:cxn>
                  <a:cxn ang="0">
                    <a:pos x="1934" y="1715"/>
                  </a:cxn>
                  <a:cxn ang="0">
                    <a:pos x="1945" y="1832"/>
                  </a:cxn>
                  <a:cxn ang="0">
                    <a:pos x="1949" y="1950"/>
                  </a:cxn>
                  <a:cxn ang="0">
                    <a:pos x="1109" y="1950"/>
                  </a:cxn>
                  <a:cxn ang="0">
                    <a:pos x="1105" y="1859"/>
                  </a:cxn>
                  <a:cxn ang="0">
                    <a:pos x="1095" y="1771"/>
                  </a:cxn>
                  <a:cxn ang="0">
                    <a:pos x="1077" y="1684"/>
                  </a:cxn>
                  <a:cxn ang="0">
                    <a:pos x="1052" y="1602"/>
                  </a:cxn>
                  <a:cxn ang="0">
                    <a:pos x="1022" y="1520"/>
                  </a:cxn>
                  <a:cxn ang="0">
                    <a:pos x="986" y="1442"/>
                  </a:cxn>
                  <a:cxn ang="0">
                    <a:pos x="944" y="1369"/>
                  </a:cxn>
                  <a:cxn ang="0">
                    <a:pos x="896" y="1298"/>
                  </a:cxn>
                  <a:cxn ang="0">
                    <a:pos x="844" y="1232"/>
                  </a:cxn>
                  <a:cxn ang="0">
                    <a:pos x="786" y="1169"/>
                  </a:cxn>
                  <a:cxn ang="0">
                    <a:pos x="724" y="1111"/>
                  </a:cxn>
                  <a:cxn ang="0">
                    <a:pos x="658" y="1059"/>
                  </a:cxn>
                  <a:cxn ang="0">
                    <a:pos x="588" y="1011"/>
                  </a:cxn>
                  <a:cxn ang="0">
                    <a:pos x="514" y="968"/>
                  </a:cxn>
                  <a:cxn ang="0">
                    <a:pos x="436" y="933"/>
                  </a:cxn>
                  <a:cxn ang="0">
                    <a:pos x="355" y="902"/>
                  </a:cxn>
                  <a:cxn ang="0">
                    <a:pos x="271" y="877"/>
                  </a:cxn>
                  <a:cxn ang="0">
                    <a:pos x="185" y="859"/>
                  </a:cxn>
                  <a:cxn ang="0">
                    <a:pos x="97" y="849"/>
                  </a:cxn>
                  <a:cxn ang="0">
                    <a:pos x="7" y="845"/>
                  </a:cxn>
                  <a:cxn ang="0">
                    <a:pos x="0" y="845"/>
                  </a:cxn>
                  <a:cxn ang="0">
                    <a:pos x="0" y="0"/>
                  </a:cxn>
                </a:cxnLst>
                <a:rect l="0" t="0" r="r" b="b"/>
                <a:pathLst>
                  <a:path w="1949" h="1950">
                    <a:moveTo>
                      <a:pt x="0" y="0"/>
                    </a:moveTo>
                    <a:lnTo>
                      <a:pt x="7" y="0"/>
                    </a:lnTo>
                    <a:lnTo>
                      <a:pt x="125" y="4"/>
                    </a:lnTo>
                    <a:lnTo>
                      <a:pt x="242" y="14"/>
                    </a:lnTo>
                    <a:lnTo>
                      <a:pt x="356" y="32"/>
                    </a:lnTo>
                    <a:lnTo>
                      <a:pt x="468" y="56"/>
                    </a:lnTo>
                    <a:lnTo>
                      <a:pt x="577" y="85"/>
                    </a:lnTo>
                    <a:lnTo>
                      <a:pt x="684" y="122"/>
                    </a:lnTo>
                    <a:lnTo>
                      <a:pt x="789" y="165"/>
                    </a:lnTo>
                    <a:lnTo>
                      <a:pt x="889" y="213"/>
                    </a:lnTo>
                    <a:lnTo>
                      <a:pt x="986" y="266"/>
                    </a:lnTo>
                    <a:lnTo>
                      <a:pt x="1080" y="325"/>
                    </a:lnTo>
                    <a:lnTo>
                      <a:pt x="1171" y="390"/>
                    </a:lnTo>
                    <a:lnTo>
                      <a:pt x="1258" y="459"/>
                    </a:lnTo>
                    <a:lnTo>
                      <a:pt x="1340" y="533"/>
                    </a:lnTo>
                    <a:lnTo>
                      <a:pt x="1418" y="611"/>
                    </a:lnTo>
                    <a:lnTo>
                      <a:pt x="1492" y="694"/>
                    </a:lnTo>
                    <a:lnTo>
                      <a:pt x="1560" y="781"/>
                    </a:lnTo>
                    <a:lnTo>
                      <a:pt x="1625" y="871"/>
                    </a:lnTo>
                    <a:lnTo>
                      <a:pt x="1684" y="966"/>
                    </a:lnTo>
                    <a:lnTo>
                      <a:pt x="1737" y="1064"/>
                    </a:lnTo>
                    <a:lnTo>
                      <a:pt x="1785" y="1165"/>
                    </a:lnTo>
                    <a:lnTo>
                      <a:pt x="1827" y="1269"/>
                    </a:lnTo>
                    <a:lnTo>
                      <a:pt x="1864" y="1377"/>
                    </a:lnTo>
                    <a:lnTo>
                      <a:pt x="1893" y="1487"/>
                    </a:lnTo>
                    <a:lnTo>
                      <a:pt x="1917" y="1599"/>
                    </a:lnTo>
                    <a:lnTo>
                      <a:pt x="1934" y="1715"/>
                    </a:lnTo>
                    <a:lnTo>
                      <a:pt x="1945" y="1832"/>
                    </a:lnTo>
                    <a:lnTo>
                      <a:pt x="1949" y="1950"/>
                    </a:lnTo>
                    <a:lnTo>
                      <a:pt x="1109" y="1950"/>
                    </a:lnTo>
                    <a:lnTo>
                      <a:pt x="1105" y="1859"/>
                    </a:lnTo>
                    <a:lnTo>
                      <a:pt x="1095" y="1771"/>
                    </a:lnTo>
                    <a:lnTo>
                      <a:pt x="1077" y="1684"/>
                    </a:lnTo>
                    <a:lnTo>
                      <a:pt x="1052" y="1602"/>
                    </a:lnTo>
                    <a:lnTo>
                      <a:pt x="1022" y="1520"/>
                    </a:lnTo>
                    <a:lnTo>
                      <a:pt x="986" y="1442"/>
                    </a:lnTo>
                    <a:lnTo>
                      <a:pt x="944" y="1369"/>
                    </a:lnTo>
                    <a:lnTo>
                      <a:pt x="896" y="1298"/>
                    </a:lnTo>
                    <a:lnTo>
                      <a:pt x="844" y="1232"/>
                    </a:lnTo>
                    <a:lnTo>
                      <a:pt x="786" y="1169"/>
                    </a:lnTo>
                    <a:lnTo>
                      <a:pt x="724" y="1111"/>
                    </a:lnTo>
                    <a:lnTo>
                      <a:pt x="658" y="1059"/>
                    </a:lnTo>
                    <a:lnTo>
                      <a:pt x="588" y="1011"/>
                    </a:lnTo>
                    <a:lnTo>
                      <a:pt x="514" y="968"/>
                    </a:lnTo>
                    <a:lnTo>
                      <a:pt x="436" y="933"/>
                    </a:lnTo>
                    <a:lnTo>
                      <a:pt x="355" y="902"/>
                    </a:lnTo>
                    <a:lnTo>
                      <a:pt x="271" y="877"/>
                    </a:lnTo>
                    <a:lnTo>
                      <a:pt x="185" y="859"/>
                    </a:lnTo>
                    <a:lnTo>
                      <a:pt x="97" y="849"/>
                    </a:lnTo>
                    <a:lnTo>
                      <a:pt x="7" y="845"/>
                    </a:lnTo>
                    <a:lnTo>
                      <a:pt x="0" y="8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Freeform 63"/>
              <p:cNvSpPr>
                <a:spLocks/>
              </p:cNvSpPr>
              <p:nvPr/>
            </p:nvSpPr>
            <p:spPr bwMode="auto">
              <a:xfrm>
                <a:off x="3898596" y="2926097"/>
                <a:ext cx="739469" cy="745972"/>
              </a:xfrm>
              <a:custGeom>
                <a:avLst/>
                <a:gdLst/>
                <a:ahLst/>
                <a:cxnLst>
                  <a:cxn ang="0">
                    <a:pos x="1933" y="0"/>
                  </a:cxn>
                  <a:cxn ang="0">
                    <a:pos x="1933" y="845"/>
                  </a:cxn>
                  <a:cxn ang="0">
                    <a:pos x="1843" y="850"/>
                  </a:cxn>
                  <a:cxn ang="0">
                    <a:pos x="1755" y="861"/>
                  </a:cxn>
                  <a:cxn ang="0">
                    <a:pos x="1670" y="878"/>
                  </a:cxn>
                  <a:cxn ang="0">
                    <a:pos x="1587" y="903"/>
                  </a:cxn>
                  <a:cxn ang="0">
                    <a:pos x="1507" y="934"/>
                  </a:cxn>
                  <a:cxn ang="0">
                    <a:pos x="1430" y="970"/>
                  </a:cxn>
                  <a:cxn ang="0">
                    <a:pos x="1357" y="1013"/>
                  </a:cxn>
                  <a:cxn ang="0">
                    <a:pos x="1287" y="1060"/>
                  </a:cxn>
                  <a:cxn ang="0">
                    <a:pos x="1221" y="1113"/>
                  </a:cxn>
                  <a:cxn ang="0">
                    <a:pos x="1160" y="1171"/>
                  </a:cxn>
                  <a:cxn ang="0">
                    <a:pos x="1103" y="1233"/>
                  </a:cxn>
                  <a:cxn ang="0">
                    <a:pos x="1050" y="1300"/>
                  </a:cxn>
                  <a:cxn ang="0">
                    <a:pos x="1003" y="1370"/>
                  </a:cxn>
                  <a:cxn ang="0">
                    <a:pos x="962" y="1444"/>
                  </a:cxn>
                  <a:cxn ang="0">
                    <a:pos x="926" y="1521"/>
                  </a:cxn>
                  <a:cxn ang="0">
                    <a:pos x="895" y="1603"/>
                  </a:cxn>
                  <a:cxn ang="0">
                    <a:pos x="872" y="1685"/>
                  </a:cxn>
                  <a:cxn ang="0">
                    <a:pos x="854" y="1772"/>
                  </a:cxn>
                  <a:cxn ang="0">
                    <a:pos x="843" y="1860"/>
                  </a:cxn>
                  <a:cxn ang="0">
                    <a:pos x="840" y="1950"/>
                  </a:cxn>
                  <a:cxn ang="0">
                    <a:pos x="0" y="1950"/>
                  </a:cxn>
                  <a:cxn ang="0">
                    <a:pos x="4" y="1832"/>
                  </a:cxn>
                  <a:cxn ang="0">
                    <a:pos x="14" y="1715"/>
                  </a:cxn>
                  <a:cxn ang="0">
                    <a:pos x="31" y="1600"/>
                  </a:cxn>
                  <a:cxn ang="0">
                    <a:pos x="55" y="1488"/>
                  </a:cxn>
                  <a:cxn ang="0">
                    <a:pos x="85" y="1378"/>
                  </a:cxn>
                  <a:cxn ang="0">
                    <a:pos x="121" y="1272"/>
                  </a:cxn>
                  <a:cxn ang="0">
                    <a:pos x="162" y="1167"/>
                  </a:cxn>
                  <a:cxn ang="0">
                    <a:pos x="211" y="1066"/>
                  </a:cxn>
                  <a:cxn ang="0">
                    <a:pos x="263" y="968"/>
                  </a:cxn>
                  <a:cxn ang="0">
                    <a:pos x="322" y="874"/>
                  </a:cxn>
                  <a:cxn ang="0">
                    <a:pos x="386" y="784"/>
                  </a:cxn>
                  <a:cxn ang="0">
                    <a:pos x="454" y="696"/>
                  </a:cxn>
                  <a:cxn ang="0">
                    <a:pos x="527" y="614"/>
                  </a:cxn>
                  <a:cxn ang="0">
                    <a:pos x="605" y="536"/>
                  </a:cxn>
                  <a:cxn ang="0">
                    <a:pos x="687" y="461"/>
                  </a:cxn>
                  <a:cxn ang="0">
                    <a:pos x="773" y="393"/>
                  </a:cxn>
                  <a:cxn ang="0">
                    <a:pos x="863" y="329"/>
                  </a:cxn>
                  <a:cxn ang="0">
                    <a:pos x="956" y="270"/>
                  </a:cxn>
                  <a:cxn ang="0">
                    <a:pos x="1054" y="215"/>
                  </a:cxn>
                  <a:cxn ang="0">
                    <a:pos x="1154" y="167"/>
                  </a:cxn>
                  <a:cxn ang="0">
                    <a:pos x="1257" y="124"/>
                  </a:cxn>
                  <a:cxn ang="0">
                    <a:pos x="1364" y="88"/>
                  </a:cxn>
                  <a:cxn ang="0">
                    <a:pos x="1474" y="57"/>
                  </a:cxn>
                  <a:cxn ang="0">
                    <a:pos x="1586" y="33"/>
                  </a:cxn>
                  <a:cxn ang="0">
                    <a:pos x="1698" y="16"/>
                  </a:cxn>
                  <a:cxn ang="0">
                    <a:pos x="1815" y="4"/>
                  </a:cxn>
                  <a:cxn ang="0">
                    <a:pos x="1933" y="0"/>
                  </a:cxn>
                </a:cxnLst>
                <a:rect l="0" t="0" r="r" b="b"/>
                <a:pathLst>
                  <a:path w="1933" h="1950">
                    <a:moveTo>
                      <a:pt x="1933" y="0"/>
                    </a:moveTo>
                    <a:lnTo>
                      <a:pt x="1933" y="845"/>
                    </a:lnTo>
                    <a:lnTo>
                      <a:pt x="1843" y="850"/>
                    </a:lnTo>
                    <a:lnTo>
                      <a:pt x="1755" y="861"/>
                    </a:lnTo>
                    <a:lnTo>
                      <a:pt x="1670" y="878"/>
                    </a:lnTo>
                    <a:lnTo>
                      <a:pt x="1587" y="903"/>
                    </a:lnTo>
                    <a:lnTo>
                      <a:pt x="1507" y="934"/>
                    </a:lnTo>
                    <a:lnTo>
                      <a:pt x="1430" y="970"/>
                    </a:lnTo>
                    <a:lnTo>
                      <a:pt x="1357" y="1013"/>
                    </a:lnTo>
                    <a:lnTo>
                      <a:pt x="1287" y="1060"/>
                    </a:lnTo>
                    <a:lnTo>
                      <a:pt x="1221" y="1113"/>
                    </a:lnTo>
                    <a:lnTo>
                      <a:pt x="1160" y="1171"/>
                    </a:lnTo>
                    <a:lnTo>
                      <a:pt x="1103" y="1233"/>
                    </a:lnTo>
                    <a:lnTo>
                      <a:pt x="1050" y="1300"/>
                    </a:lnTo>
                    <a:lnTo>
                      <a:pt x="1003" y="1370"/>
                    </a:lnTo>
                    <a:lnTo>
                      <a:pt x="962" y="1444"/>
                    </a:lnTo>
                    <a:lnTo>
                      <a:pt x="926" y="1521"/>
                    </a:lnTo>
                    <a:lnTo>
                      <a:pt x="895" y="1603"/>
                    </a:lnTo>
                    <a:lnTo>
                      <a:pt x="872" y="1685"/>
                    </a:lnTo>
                    <a:lnTo>
                      <a:pt x="854" y="1772"/>
                    </a:lnTo>
                    <a:lnTo>
                      <a:pt x="843" y="1860"/>
                    </a:lnTo>
                    <a:lnTo>
                      <a:pt x="840" y="1950"/>
                    </a:lnTo>
                    <a:lnTo>
                      <a:pt x="0" y="1950"/>
                    </a:lnTo>
                    <a:lnTo>
                      <a:pt x="4" y="1832"/>
                    </a:lnTo>
                    <a:lnTo>
                      <a:pt x="14" y="1715"/>
                    </a:lnTo>
                    <a:lnTo>
                      <a:pt x="31" y="1600"/>
                    </a:lnTo>
                    <a:lnTo>
                      <a:pt x="55" y="1488"/>
                    </a:lnTo>
                    <a:lnTo>
                      <a:pt x="85" y="1378"/>
                    </a:lnTo>
                    <a:lnTo>
                      <a:pt x="121" y="1272"/>
                    </a:lnTo>
                    <a:lnTo>
                      <a:pt x="162" y="1167"/>
                    </a:lnTo>
                    <a:lnTo>
                      <a:pt x="211" y="1066"/>
                    </a:lnTo>
                    <a:lnTo>
                      <a:pt x="263" y="968"/>
                    </a:lnTo>
                    <a:lnTo>
                      <a:pt x="322" y="874"/>
                    </a:lnTo>
                    <a:lnTo>
                      <a:pt x="386" y="784"/>
                    </a:lnTo>
                    <a:lnTo>
                      <a:pt x="454" y="696"/>
                    </a:lnTo>
                    <a:lnTo>
                      <a:pt x="527" y="614"/>
                    </a:lnTo>
                    <a:lnTo>
                      <a:pt x="605" y="536"/>
                    </a:lnTo>
                    <a:lnTo>
                      <a:pt x="687" y="461"/>
                    </a:lnTo>
                    <a:lnTo>
                      <a:pt x="773" y="393"/>
                    </a:lnTo>
                    <a:lnTo>
                      <a:pt x="863" y="329"/>
                    </a:lnTo>
                    <a:lnTo>
                      <a:pt x="956" y="270"/>
                    </a:lnTo>
                    <a:lnTo>
                      <a:pt x="1054" y="215"/>
                    </a:lnTo>
                    <a:lnTo>
                      <a:pt x="1154" y="167"/>
                    </a:lnTo>
                    <a:lnTo>
                      <a:pt x="1257" y="124"/>
                    </a:lnTo>
                    <a:lnTo>
                      <a:pt x="1364" y="88"/>
                    </a:lnTo>
                    <a:lnTo>
                      <a:pt x="1474" y="57"/>
                    </a:lnTo>
                    <a:lnTo>
                      <a:pt x="1586" y="33"/>
                    </a:lnTo>
                    <a:lnTo>
                      <a:pt x="1698" y="16"/>
                    </a:lnTo>
                    <a:lnTo>
                      <a:pt x="1815" y="4"/>
                    </a:lnTo>
                    <a:lnTo>
                      <a:pt x="193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95" name="Group 94"/>
              <p:cNvGrpSpPr/>
              <p:nvPr/>
            </p:nvGrpSpPr>
            <p:grpSpPr>
              <a:xfrm>
                <a:off x="4066236" y="3054671"/>
                <a:ext cx="1143000" cy="1166826"/>
                <a:chOff x="1371600" y="1481124"/>
                <a:chExt cx="1143000" cy="1166826"/>
              </a:xfrm>
            </p:grpSpPr>
            <p:sp>
              <p:nvSpPr>
                <p:cNvPr id="96" name="Rectangle 95"/>
                <p:cNvSpPr/>
                <p:nvPr/>
              </p:nvSpPr>
              <p:spPr>
                <a:xfrm>
                  <a:off x="1371600" y="1504950"/>
                  <a:ext cx="1143000" cy="1143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199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97" name="Group 96"/>
                <p:cNvGrpSpPr/>
                <p:nvPr/>
              </p:nvGrpSpPr>
              <p:grpSpPr>
                <a:xfrm>
                  <a:off x="1680552" y="1481124"/>
                  <a:ext cx="346901" cy="683999"/>
                  <a:chOff x="1680552" y="1481124"/>
                  <a:chExt cx="346901" cy="683999"/>
                </a:xfrm>
              </p:grpSpPr>
              <p:sp>
                <p:nvSpPr>
                  <p:cNvPr id="98" name="Freeform 64"/>
                  <p:cNvSpPr>
                    <a:spLocks/>
                  </p:cNvSpPr>
                  <p:nvPr/>
                </p:nvSpPr>
                <p:spPr bwMode="auto">
                  <a:xfrm rot="19081725">
                    <a:off x="1858748" y="1991715"/>
                    <a:ext cx="168705" cy="169470"/>
                  </a:xfrm>
                  <a:custGeom>
                    <a:avLst/>
                    <a:gdLst/>
                    <a:ahLst/>
                    <a:cxnLst>
                      <a:cxn ang="0">
                        <a:pos x="220" y="0"/>
                      </a:cxn>
                      <a:cxn ang="0">
                        <a:pos x="260" y="4"/>
                      </a:cxn>
                      <a:cxn ang="0">
                        <a:pos x="297" y="14"/>
                      </a:cxn>
                      <a:cxn ang="0">
                        <a:pos x="331" y="31"/>
                      </a:cxn>
                      <a:cxn ang="0">
                        <a:pos x="362" y="52"/>
                      </a:cxn>
                      <a:cxn ang="0">
                        <a:pos x="389" y="79"/>
                      </a:cxn>
                      <a:cxn ang="0">
                        <a:pos x="410" y="110"/>
                      </a:cxn>
                      <a:cxn ang="0">
                        <a:pos x="427" y="144"/>
                      </a:cxn>
                      <a:cxn ang="0">
                        <a:pos x="437" y="181"/>
                      </a:cxn>
                      <a:cxn ang="0">
                        <a:pos x="441" y="221"/>
                      </a:cxn>
                      <a:cxn ang="0">
                        <a:pos x="437" y="261"/>
                      </a:cxn>
                      <a:cxn ang="0">
                        <a:pos x="427" y="299"/>
                      </a:cxn>
                      <a:cxn ang="0">
                        <a:pos x="410" y="333"/>
                      </a:cxn>
                      <a:cxn ang="0">
                        <a:pos x="389" y="364"/>
                      </a:cxn>
                      <a:cxn ang="0">
                        <a:pos x="362" y="391"/>
                      </a:cxn>
                      <a:cxn ang="0">
                        <a:pos x="331" y="413"/>
                      </a:cxn>
                      <a:cxn ang="0">
                        <a:pos x="297" y="429"/>
                      </a:cxn>
                      <a:cxn ang="0">
                        <a:pos x="260" y="440"/>
                      </a:cxn>
                      <a:cxn ang="0">
                        <a:pos x="220" y="443"/>
                      </a:cxn>
                      <a:cxn ang="0">
                        <a:pos x="180" y="440"/>
                      </a:cxn>
                      <a:cxn ang="0">
                        <a:pos x="143" y="429"/>
                      </a:cxn>
                      <a:cxn ang="0">
                        <a:pos x="109" y="413"/>
                      </a:cxn>
                      <a:cxn ang="0">
                        <a:pos x="78" y="391"/>
                      </a:cxn>
                      <a:cxn ang="0">
                        <a:pos x="51" y="364"/>
                      </a:cxn>
                      <a:cxn ang="0">
                        <a:pos x="30" y="333"/>
                      </a:cxn>
                      <a:cxn ang="0">
                        <a:pos x="14" y="299"/>
                      </a:cxn>
                      <a:cxn ang="0">
                        <a:pos x="3" y="261"/>
                      </a:cxn>
                      <a:cxn ang="0">
                        <a:pos x="0" y="221"/>
                      </a:cxn>
                      <a:cxn ang="0">
                        <a:pos x="3" y="181"/>
                      </a:cxn>
                      <a:cxn ang="0">
                        <a:pos x="14" y="144"/>
                      </a:cxn>
                      <a:cxn ang="0">
                        <a:pos x="30" y="110"/>
                      </a:cxn>
                      <a:cxn ang="0">
                        <a:pos x="51" y="79"/>
                      </a:cxn>
                      <a:cxn ang="0">
                        <a:pos x="78" y="52"/>
                      </a:cxn>
                      <a:cxn ang="0">
                        <a:pos x="109" y="31"/>
                      </a:cxn>
                      <a:cxn ang="0">
                        <a:pos x="143" y="14"/>
                      </a:cxn>
                      <a:cxn ang="0">
                        <a:pos x="180" y="4"/>
                      </a:cxn>
                      <a:cxn ang="0">
                        <a:pos x="220" y="0"/>
                      </a:cxn>
                    </a:cxnLst>
                    <a:rect l="0" t="0" r="r" b="b"/>
                    <a:pathLst>
                      <a:path w="441" h="443">
                        <a:moveTo>
                          <a:pt x="220" y="0"/>
                        </a:moveTo>
                        <a:lnTo>
                          <a:pt x="260" y="4"/>
                        </a:lnTo>
                        <a:lnTo>
                          <a:pt x="297" y="14"/>
                        </a:lnTo>
                        <a:lnTo>
                          <a:pt x="331" y="31"/>
                        </a:lnTo>
                        <a:lnTo>
                          <a:pt x="362" y="52"/>
                        </a:lnTo>
                        <a:lnTo>
                          <a:pt x="389" y="79"/>
                        </a:lnTo>
                        <a:lnTo>
                          <a:pt x="410" y="110"/>
                        </a:lnTo>
                        <a:lnTo>
                          <a:pt x="427" y="144"/>
                        </a:lnTo>
                        <a:lnTo>
                          <a:pt x="437" y="181"/>
                        </a:lnTo>
                        <a:lnTo>
                          <a:pt x="441" y="221"/>
                        </a:lnTo>
                        <a:lnTo>
                          <a:pt x="437" y="261"/>
                        </a:lnTo>
                        <a:lnTo>
                          <a:pt x="427" y="299"/>
                        </a:lnTo>
                        <a:lnTo>
                          <a:pt x="410" y="333"/>
                        </a:lnTo>
                        <a:lnTo>
                          <a:pt x="389" y="364"/>
                        </a:lnTo>
                        <a:lnTo>
                          <a:pt x="362" y="391"/>
                        </a:lnTo>
                        <a:lnTo>
                          <a:pt x="331" y="413"/>
                        </a:lnTo>
                        <a:lnTo>
                          <a:pt x="297" y="429"/>
                        </a:lnTo>
                        <a:lnTo>
                          <a:pt x="260" y="440"/>
                        </a:lnTo>
                        <a:lnTo>
                          <a:pt x="220" y="443"/>
                        </a:lnTo>
                        <a:lnTo>
                          <a:pt x="180" y="440"/>
                        </a:lnTo>
                        <a:lnTo>
                          <a:pt x="143" y="429"/>
                        </a:lnTo>
                        <a:lnTo>
                          <a:pt x="109" y="413"/>
                        </a:lnTo>
                        <a:lnTo>
                          <a:pt x="78" y="391"/>
                        </a:lnTo>
                        <a:lnTo>
                          <a:pt x="51" y="364"/>
                        </a:lnTo>
                        <a:lnTo>
                          <a:pt x="30" y="333"/>
                        </a:lnTo>
                        <a:lnTo>
                          <a:pt x="14" y="299"/>
                        </a:lnTo>
                        <a:lnTo>
                          <a:pt x="3" y="261"/>
                        </a:lnTo>
                        <a:lnTo>
                          <a:pt x="0" y="221"/>
                        </a:lnTo>
                        <a:lnTo>
                          <a:pt x="3" y="181"/>
                        </a:lnTo>
                        <a:lnTo>
                          <a:pt x="14" y="144"/>
                        </a:lnTo>
                        <a:lnTo>
                          <a:pt x="30" y="110"/>
                        </a:lnTo>
                        <a:lnTo>
                          <a:pt x="51" y="79"/>
                        </a:lnTo>
                        <a:lnTo>
                          <a:pt x="78" y="52"/>
                        </a:lnTo>
                        <a:lnTo>
                          <a:pt x="109" y="31"/>
                        </a:lnTo>
                        <a:lnTo>
                          <a:pt x="143" y="14"/>
                        </a:lnTo>
                        <a:lnTo>
                          <a:pt x="180" y="4"/>
                        </a:lnTo>
                        <a:lnTo>
                          <a:pt x="220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121888" tIns="60944" rIns="121888" bIns="60944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199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99" name="Freeform 65"/>
                  <p:cNvSpPr>
                    <a:spLocks/>
                  </p:cNvSpPr>
                  <p:nvPr/>
                </p:nvSpPr>
                <p:spPr bwMode="auto">
                  <a:xfrm rot="19081725">
                    <a:off x="1680552" y="1481124"/>
                    <a:ext cx="71919" cy="683999"/>
                  </a:xfrm>
                  <a:custGeom>
                    <a:avLst/>
                    <a:gdLst/>
                    <a:ahLst/>
                    <a:cxnLst>
                      <a:cxn ang="0">
                        <a:pos x="86" y="0"/>
                      </a:cxn>
                      <a:cxn ang="0">
                        <a:pos x="117" y="0"/>
                      </a:cxn>
                      <a:cxn ang="0">
                        <a:pos x="188" y="1788"/>
                      </a:cxn>
                      <a:cxn ang="0">
                        <a:pos x="0" y="1788"/>
                      </a:cxn>
                      <a:cxn ang="0">
                        <a:pos x="86" y="0"/>
                      </a:cxn>
                    </a:cxnLst>
                    <a:rect l="0" t="0" r="r" b="b"/>
                    <a:pathLst>
                      <a:path w="188" h="1788">
                        <a:moveTo>
                          <a:pt x="86" y="0"/>
                        </a:moveTo>
                        <a:lnTo>
                          <a:pt x="117" y="0"/>
                        </a:lnTo>
                        <a:lnTo>
                          <a:pt x="188" y="1788"/>
                        </a:lnTo>
                        <a:lnTo>
                          <a:pt x="0" y="1788"/>
                        </a:lnTo>
                        <a:lnTo>
                          <a:pt x="86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121888" tIns="60944" rIns="121888" bIns="60944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199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19416903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/>
          <p:cNvSpPr/>
          <p:nvPr/>
        </p:nvSpPr>
        <p:spPr>
          <a:xfrm>
            <a:off x="4348404" y="4038441"/>
            <a:ext cx="3652101" cy="467520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85000"/>
                  <a:lumOff val="15000"/>
                </a:sys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126">
              <a:defRPr/>
            </a:pPr>
            <a:endParaRPr lang="en-US" sz="1799" kern="0">
              <a:solidFill>
                <a:sysClr val="window" lastClr="FFFFFF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8244492" y="3505181"/>
            <a:ext cx="2743877" cy="386380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85000"/>
                  <a:lumOff val="15000"/>
                </a:sys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126">
              <a:defRPr/>
            </a:pPr>
            <a:endParaRPr lang="en-US" sz="1799" kern="0">
              <a:solidFill>
                <a:sysClr val="window" lastClr="FFFFFF"/>
              </a:solidFill>
            </a:endParaRPr>
          </a:p>
        </p:txBody>
      </p:sp>
      <p:sp>
        <p:nvSpPr>
          <p:cNvPr id="47" name="Oval 46"/>
          <p:cNvSpPr/>
          <p:nvPr/>
        </p:nvSpPr>
        <p:spPr>
          <a:xfrm>
            <a:off x="1220471" y="3505181"/>
            <a:ext cx="2743877" cy="386380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85000"/>
                  <a:lumOff val="15000"/>
                </a:sys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126">
              <a:defRPr/>
            </a:pPr>
            <a:endParaRPr lang="en-US" sz="1799" kern="0">
              <a:solidFill>
                <a:sysClr val="window" lastClr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Mitiluc</a:t>
            </a:r>
            <a:r>
              <a:rPr lang="en-US" dirty="0" smtClean="0"/>
              <a:t> is making the difference by MedMark4You </a:t>
            </a:r>
            <a:r>
              <a:rPr lang="en-US" sz="1400" dirty="0" smtClean="0"/>
              <a:t>doo</a:t>
            </a:r>
            <a:endParaRPr lang="en-US" sz="1400" dirty="0"/>
          </a:p>
        </p:txBody>
      </p:sp>
      <p:grpSp>
        <p:nvGrpSpPr>
          <p:cNvPr id="27" name="Group 43"/>
          <p:cNvGrpSpPr/>
          <p:nvPr/>
        </p:nvGrpSpPr>
        <p:grpSpPr>
          <a:xfrm>
            <a:off x="8222045" y="1905397"/>
            <a:ext cx="2795016" cy="2795016"/>
            <a:chOff x="2683249" y="1825999"/>
            <a:chExt cx="2181785" cy="2181785"/>
          </a:xfrm>
          <a:scene3d>
            <a:camera prst="perspectiveRelaxed">
              <a:rot lat="16800000" lon="0" rev="0"/>
            </a:camera>
            <a:lightRig rig="balanced" dir="t">
              <a:rot lat="0" lon="0" rev="4200000"/>
            </a:lightRig>
          </a:scene3d>
        </p:grpSpPr>
        <p:sp>
          <p:nvSpPr>
            <p:cNvPr id="28" name="Oval 27"/>
            <p:cNvSpPr/>
            <p:nvPr/>
          </p:nvSpPr>
          <p:spPr>
            <a:xfrm>
              <a:off x="2683249" y="1825999"/>
              <a:ext cx="2181785" cy="218178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29" name="Oval 28"/>
            <p:cNvSpPr/>
            <p:nvPr/>
          </p:nvSpPr>
          <p:spPr>
            <a:xfrm>
              <a:off x="2892519" y="2035269"/>
              <a:ext cx="1763245" cy="17632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30" name="Oval 29"/>
            <p:cNvSpPr/>
            <p:nvPr/>
          </p:nvSpPr>
          <p:spPr>
            <a:xfrm>
              <a:off x="3140169" y="2282919"/>
              <a:ext cx="1267945" cy="126794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31" name="Oval 30"/>
            <p:cNvSpPr/>
            <p:nvPr/>
          </p:nvSpPr>
          <p:spPr>
            <a:xfrm>
              <a:off x="3355041" y="2497791"/>
              <a:ext cx="838200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33" name="Oval 32"/>
            <p:cNvSpPr/>
            <p:nvPr/>
          </p:nvSpPr>
          <p:spPr>
            <a:xfrm>
              <a:off x="3545541" y="2688291"/>
              <a:ext cx="457200" cy="457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grpSp>
        <p:nvGrpSpPr>
          <p:cNvPr id="46" name="Group 15"/>
          <p:cNvGrpSpPr/>
          <p:nvPr/>
        </p:nvGrpSpPr>
        <p:grpSpPr>
          <a:xfrm>
            <a:off x="9346687" y="1394797"/>
            <a:ext cx="545732" cy="1985651"/>
            <a:chOff x="1536700" y="927100"/>
            <a:chExt cx="939800" cy="3419475"/>
          </a:xfrm>
          <a:solidFill>
            <a:schemeClr val="tx1">
              <a:alpha val="65000"/>
            </a:schemeClr>
          </a:solidFill>
          <a:effectLst/>
        </p:grpSpPr>
        <p:sp>
          <p:nvSpPr>
            <p:cNvPr id="54" name="Freeform 8"/>
            <p:cNvSpPr>
              <a:spLocks/>
            </p:cNvSpPr>
            <p:nvPr/>
          </p:nvSpPr>
          <p:spPr bwMode="auto">
            <a:xfrm>
              <a:off x="1897063" y="927100"/>
              <a:ext cx="322263" cy="546100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139" y="5"/>
                </a:cxn>
                <a:cxn ang="0">
                  <a:pos x="169" y="21"/>
                </a:cxn>
                <a:cxn ang="0">
                  <a:pos x="189" y="49"/>
                </a:cxn>
                <a:cxn ang="0">
                  <a:pos x="198" y="82"/>
                </a:cxn>
                <a:cxn ang="0">
                  <a:pos x="198" y="116"/>
                </a:cxn>
                <a:cxn ang="0">
                  <a:pos x="194" y="141"/>
                </a:cxn>
                <a:cxn ang="0">
                  <a:pos x="197" y="139"/>
                </a:cxn>
                <a:cxn ang="0">
                  <a:pos x="202" y="141"/>
                </a:cxn>
                <a:cxn ang="0">
                  <a:pos x="203" y="151"/>
                </a:cxn>
                <a:cxn ang="0">
                  <a:pos x="202" y="156"/>
                </a:cxn>
                <a:cxn ang="0">
                  <a:pos x="198" y="174"/>
                </a:cxn>
                <a:cxn ang="0">
                  <a:pos x="196" y="191"/>
                </a:cxn>
                <a:cxn ang="0">
                  <a:pos x="193" y="206"/>
                </a:cxn>
                <a:cxn ang="0">
                  <a:pos x="188" y="212"/>
                </a:cxn>
                <a:cxn ang="0">
                  <a:pos x="183" y="210"/>
                </a:cxn>
                <a:cxn ang="0">
                  <a:pos x="181" y="210"/>
                </a:cxn>
                <a:cxn ang="0">
                  <a:pos x="179" y="222"/>
                </a:cxn>
                <a:cxn ang="0">
                  <a:pos x="176" y="232"/>
                </a:cxn>
                <a:cxn ang="0">
                  <a:pos x="164" y="256"/>
                </a:cxn>
                <a:cxn ang="0">
                  <a:pos x="159" y="271"/>
                </a:cxn>
                <a:cxn ang="0">
                  <a:pos x="160" y="284"/>
                </a:cxn>
                <a:cxn ang="0">
                  <a:pos x="168" y="312"/>
                </a:cxn>
                <a:cxn ang="0">
                  <a:pos x="162" y="316"/>
                </a:cxn>
                <a:cxn ang="0">
                  <a:pos x="146" y="329"/>
                </a:cxn>
                <a:cxn ang="0">
                  <a:pos x="142" y="334"/>
                </a:cxn>
                <a:cxn ang="0">
                  <a:pos x="123" y="338"/>
                </a:cxn>
                <a:cxn ang="0">
                  <a:pos x="106" y="343"/>
                </a:cxn>
                <a:cxn ang="0">
                  <a:pos x="100" y="343"/>
                </a:cxn>
                <a:cxn ang="0">
                  <a:pos x="81" y="338"/>
                </a:cxn>
                <a:cxn ang="0">
                  <a:pos x="60" y="332"/>
                </a:cxn>
                <a:cxn ang="0">
                  <a:pos x="48" y="329"/>
                </a:cxn>
                <a:cxn ang="0">
                  <a:pos x="40" y="323"/>
                </a:cxn>
                <a:cxn ang="0">
                  <a:pos x="26" y="313"/>
                </a:cxn>
                <a:cxn ang="0">
                  <a:pos x="18" y="307"/>
                </a:cxn>
                <a:cxn ang="0">
                  <a:pos x="20" y="300"/>
                </a:cxn>
                <a:cxn ang="0">
                  <a:pos x="23" y="287"/>
                </a:cxn>
                <a:cxn ang="0">
                  <a:pos x="25" y="280"/>
                </a:cxn>
                <a:cxn ang="0">
                  <a:pos x="26" y="262"/>
                </a:cxn>
                <a:cxn ang="0">
                  <a:pos x="27" y="249"/>
                </a:cxn>
                <a:cxn ang="0">
                  <a:pos x="19" y="222"/>
                </a:cxn>
                <a:cxn ang="0">
                  <a:pos x="15" y="209"/>
                </a:cxn>
                <a:cxn ang="0">
                  <a:pos x="7" y="203"/>
                </a:cxn>
                <a:cxn ang="0">
                  <a:pos x="2" y="191"/>
                </a:cxn>
                <a:cxn ang="0">
                  <a:pos x="0" y="150"/>
                </a:cxn>
                <a:cxn ang="0">
                  <a:pos x="2" y="136"/>
                </a:cxn>
                <a:cxn ang="0">
                  <a:pos x="6" y="134"/>
                </a:cxn>
                <a:cxn ang="0">
                  <a:pos x="12" y="128"/>
                </a:cxn>
                <a:cxn ang="0">
                  <a:pos x="13" y="99"/>
                </a:cxn>
                <a:cxn ang="0">
                  <a:pos x="16" y="71"/>
                </a:cxn>
                <a:cxn ang="0">
                  <a:pos x="28" y="39"/>
                </a:cxn>
                <a:cxn ang="0">
                  <a:pos x="47" y="15"/>
                </a:cxn>
                <a:cxn ang="0">
                  <a:pos x="71" y="5"/>
                </a:cxn>
                <a:cxn ang="0">
                  <a:pos x="101" y="0"/>
                </a:cxn>
              </a:cxnLst>
              <a:rect l="0" t="0" r="r" b="b"/>
              <a:pathLst>
                <a:path w="203" h="344">
                  <a:moveTo>
                    <a:pt x="101" y="0"/>
                  </a:moveTo>
                  <a:lnTo>
                    <a:pt x="113" y="0"/>
                  </a:lnTo>
                  <a:lnTo>
                    <a:pt x="125" y="1"/>
                  </a:lnTo>
                  <a:lnTo>
                    <a:pt x="139" y="5"/>
                  </a:lnTo>
                  <a:lnTo>
                    <a:pt x="156" y="11"/>
                  </a:lnTo>
                  <a:lnTo>
                    <a:pt x="169" y="21"/>
                  </a:lnTo>
                  <a:lnTo>
                    <a:pt x="181" y="34"/>
                  </a:lnTo>
                  <a:lnTo>
                    <a:pt x="189" y="49"/>
                  </a:lnTo>
                  <a:lnTo>
                    <a:pt x="195" y="65"/>
                  </a:lnTo>
                  <a:lnTo>
                    <a:pt x="198" y="82"/>
                  </a:lnTo>
                  <a:lnTo>
                    <a:pt x="200" y="100"/>
                  </a:lnTo>
                  <a:lnTo>
                    <a:pt x="198" y="116"/>
                  </a:lnTo>
                  <a:lnTo>
                    <a:pt x="196" y="131"/>
                  </a:lnTo>
                  <a:lnTo>
                    <a:pt x="194" y="141"/>
                  </a:lnTo>
                  <a:lnTo>
                    <a:pt x="196" y="141"/>
                  </a:lnTo>
                  <a:lnTo>
                    <a:pt x="197" y="139"/>
                  </a:lnTo>
                  <a:lnTo>
                    <a:pt x="200" y="139"/>
                  </a:lnTo>
                  <a:lnTo>
                    <a:pt x="202" y="141"/>
                  </a:lnTo>
                  <a:lnTo>
                    <a:pt x="203" y="142"/>
                  </a:lnTo>
                  <a:lnTo>
                    <a:pt x="203" y="151"/>
                  </a:lnTo>
                  <a:lnTo>
                    <a:pt x="202" y="153"/>
                  </a:lnTo>
                  <a:lnTo>
                    <a:pt x="202" y="156"/>
                  </a:lnTo>
                  <a:lnTo>
                    <a:pt x="201" y="163"/>
                  </a:lnTo>
                  <a:lnTo>
                    <a:pt x="198" y="174"/>
                  </a:lnTo>
                  <a:lnTo>
                    <a:pt x="197" y="184"/>
                  </a:lnTo>
                  <a:lnTo>
                    <a:pt x="196" y="191"/>
                  </a:lnTo>
                  <a:lnTo>
                    <a:pt x="195" y="199"/>
                  </a:lnTo>
                  <a:lnTo>
                    <a:pt x="193" y="206"/>
                  </a:lnTo>
                  <a:lnTo>
                    <a:pt x="190" y="209"/>
                  </a:lnTo>
                  <a:lnTo>
                    <a:pt x="188" y="212"/>
                  </a:lnTo>
                  <a:lnTo>
                    <a:pt x="186" y="210"/>
                  </a:lnTo>
                  <a:lnTo>
                    <a:pt x="183" y="210"/>
                  </a:lnTo>
                  <a:lnTo>
                    <a:pt x="182" y="209"/>
                  </a:lnTo>
                  <a:lnTo>
                    <a:pt x="181" y="210"/>
                  </a:lnTo>
                  <a:lnTo>
                    <a:pt x="180" y="215"/>
                  </a:lnTo>
                  <a:lnTo>
                    <a:pt x="179" y="222"/>
                  </a:lnTo>
                  <a:lnTo>
                    <a:pt x="178" y="228"/>
                  </a:lnTo>
                  <a:lnTo>
                    <a:pt x="176" y="232"/>
                  </a:lnTo>
                  <a:lnTo>
                    <a:pt x="173" y="239"/>
                  </a:lnTo>
                  <a:lnTo>
                    <a:pt x="164" y="256"/>
                  </a:lnTo>
                  <a:lnTo>
                    <a:pt x="160" y="263"/>
                  </a:lnTo>
                  <a:lnTo>
                    <a:pt x="159" y="271"/>
                  </a:lnTo>
                  <a:lnTo>
                    <a:pt x="159" y="278"/>
                  </a:lnTo>
                  <a:lnTo>
                    <a:pt x="160" y="284"/>
                  </a:lnTo>
                  <a:lnTo>
                    <a:pt x="161" y="286"/>
                  </a:lnTo>
                  <a:lnTo>
                    <a:pt x="168" y="312"/>
                  </a:lnTo>
                  <a:lnTo>
                    <a:pt x="167" y="313"/>
                  </a:lnTo>
                  <a:lnTo>
                    <a:pt x="162" y="316"/>
                  </a:lnTo>
                  <a:lnTo>
                    <a:pt x="151" y="326"/>
                  </a:lnTo>
                  <a:lnTo>
                    <a:pt x="146" y="329"/>
                  </a:lnTo>
                  <a:lnTo>
                    <a:pt x="145" y="331"/>
                  </a:lnTo>
                  <a:lnTo>
                    <a:pt x="142" y="334"/>
                  </a:lnTo>
                  <a:lnTo>
                    <a:pt x="133" y="336"/>
                  </a:lnTo>
                  <a:lnTo>
                    <a:pt x="123" y="338"/>
                  </a:lnTo>
                  <a:lnTo>
                    <a:pt x="114" y="342"/>
                  </a:lnTo>
                  <a:lnTo>
                    <a:pt x="106" y="343"/>
                  </a:lnTo>
                  <a:lnTo>
                    <a:pt x="102" y="344"/>
                  </a:lnTo>
                  <a:lnTo>
                    <a:pt x="100" y="343"/>
                  </a:lnTo>
                  <a:lnTo>
                    <a:pt x="92" y="341"/>
                  </a:lnTo>
                  <a:lnTo>
                    <a:pt x="81" y="338"/>
                  </a:lnTo>
                  <a:lnTo>
                    <a:pt x="71" y="335"/>
                  </a:lnTo>
                  <a:lnTo>
                    <a:pt x="60" y="332"/>
                  </a:lnTo>
                  <a:lnTo>
                    <a:pt x="52" y="330"/>
                  </a:lnTo>
                  <a:lnTo>
                    <a:pt x="48" y="329"/>
                  </a:lnTo>
                  <a:lnTo>
                    <a:pt x="45" y="328"/>
                  </a:lnTo>
                  <a:lnTo>
                    <a:pt x="40" y="323"/>
                  </a:lnTo>
                  <a:lnTo>
                    <a:pt x="33" y="317"/>
                  </a:lnTo>
                  <a:lnTo>
                    <a:pt x="26" y="313"/>
                  </a:lnTo>
                  <a:lnTo>
                    <a:pt x="20" y="308"/>
                  </a:lnTo>
                  <a:lnTo>
                    <a:pt x="18" y="307"/>
                  </a:lnTo>
                  <a:lnTo>
                    <a:pt x="19" y="305"/>
                  </a:lnTo>
                  <a:lnTo>
                    <a:pt x="20" y="300"/>
                  </a:lnTo>
                  <a:lnTo>
                    <a:pt x="22" y="293"/>
                  </a:lnTo>
                  <a:lnTo>
                    <a:pt x="23" y="287"/>
                  </a:lnTo>
                  <a:lnTo>
                    <a:pt x="25" y="285"/>
                  </a:lnTo>
                  <a:lnTo>
                    <a:pt x="25" y="280"/>
                  </a:lnTo>
                  <a:lnTo>
                    <a:pt x="26" y="271"/>
                  </a:lnTo>
                  <a:lnTo>
                    <a:pt x="26" y="262"/>
                  </a:lnTo>
                  <a:lnTo>
                    <a:pt x="27" y="255"/>
                  </a:lnTo>
                  <a:lnTo>
                    <a:pt x="27" y="249"/>
                  </a:lnTo>
                  <a:lnTo>
                    <a:pt x="22" y="230"/>
                  </a:lnTo>
                  <a:lnTo>
                    <a:pt x="19" y="222"/>
                  </a:lnTo>
                  <a:lnTo>
                    <a:pt x="18" y="216"/>
                  </a:lnTo>
                  <a:lnTo>
                    <a:pt x="15" y="209"/>
                  </a:lnTo>
                  <a:lnTo>
                    <a:pt x="8" y="206"/>
                  </a:lnTo>
                  <a:lnTo>
                    <a:pt x="7" y="203"/>
                  </a:lnTo>
                  <a:lnTo>
                    <a:pt x="5" y="200"/>
                  </a:lnTo>
                  <a:lnTo>
                    <a:pt x="2" y="191"/>
                  </a:lnTo>
                  <a:lnTo>
                    <a:pt x="0" y="167"/>
                  </a:lnTo>
                  <a:lnTo>
                    <a:pt x="0" y="150"/>
                  </a:lnTo>
                  <a:lnTo>
                    <a:pt x="1" y="142"/>
                  </a:lnTo>
                  <a:lnTo>
                    <a:pt x="2" y="136"/>
                  </a:lnTo>
                  <a:lnTo>
                    <a:pt x="4" y="134"/>
                  </a:lnTo>
                  <a:lnTo>
                    <a:pt x="6" y="134"/>
                  </a:lnTo>
                  <a:lnTo>
                    <a:pt x="13" y="137"/>
                  </a:lnTo>
                  <a:lnTo>
                    <a:pt x="12" y="128"/>
                  </a:lnTo>
                  <a:lnTo>
                    <a:pt x="12" y="115"/>
                  </a:lnTo>
                  <a:lnTo>
                    <a:pt x="13" y="99"/>
                  </a:lnTo>
                  <a:lnTo>
                    <a:pt x="15" y="84"/>
                  </a:lnTo>
                  <a:lnTo>
                    <a:pt x="16" y="71"/>
                  </a:lnTo>
                  <a:lnTo>
                    <a:pt x="20" y="56"/>
                  </a:lnTo>
                  <a:lnTo>
                    <a:pt x="28" y="39"/>
                  </a:lnTo>
                  <a:lnTo>
                    <a:pt x="37" y="25"/>
                  </a:lnTo>
                  <a:lnTo>
                    <a:pt x="47" y="15"/>
                  </a:lnTo>
                  <a:lnTo>
                    <a:pt x="57" y="8"/>
                  </a:lnTo>
                  <a:lnTo>
                    <a:pt x="71" y="5"/>
                  </a:lnTo>
                  <a:lnTo>
                    <a:pt x="86" y="1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5" name="Freeform 9"/>
            <p:cNvSpPr>
              <a:spLocks noEditPoints="1"/>
            </p:cNvSpPr>
            <p:nvPr/>
          </p:nvSpPr>
          <p:spPr bwMode="auto">
            <a:xfrm>
              <a:off x="1536700" y="1343025"/>
              <a:ext cx="939800" cy="3003550"/>
            </a:xfrm>
            <a:custGeom>
              <a:avLst/>
              <a:gdLst/>
              <a:ahLst/>
              <a:cxnLst>
                <a:cxn ang="0">
                  <a:pos x="116" y="936"/>
                </a:cxn>
                <a:cxn ang="0">
                  <a:pos x="116" y="887"/>
                </a:cxn>
                <a:cxn ang="0">
                  <a:pos x="241" y="8"/>
                </a:cxn>
                <a:cxn ang="0">
                  <a:pos x="253" y="83"/>
                </a:cxn>
                <a:cxn ang="0">
                  <a:pos x="328" y="333"/>
                </a:cxn>
                <a:cxn ang="0">
                  <a:pos x="320" y="475"/>
                </a:cxn>
                <a:cxn ang="0">
                  <a:pos x="362" y="625"/>
                </a:cxn>
                <a:cxn ang="0">
                  <a:pos x="366" y="594"/>
                </a:cxn>
                <a:cxn ang="0">
                  <a:pos x="350" y="433"/>
                </a:cxn>
                <a:cxn ang="0">
                  <a:pos x="325" y="246"/>
                </a:cxn>
                <a:cxn ang="0">
                  <a:pos x="327" y="138"/>
                </a:cxn>
                <a:cxn ang="0">
                  <a:pos x="363" y="97"/>
                </a:cxn>
                <a:cxn ang="0">
                  <a:pos x="369" y="172"/>
                </a:cxn>
                <a:cxn ang="0">
                  <a:pos x="416" y="272"/>
                </a:cxn>
                <a:cxn ang="0">
                  <a:pos x="452" y="454"/>
                </a:cxn>
                <a:cxn ang="0">
                  <a:pos x="461" y="607"/>
                </a:cxn>
                <a:cxn ang="0">
                  <a:pos x="503" y="623"/>
                </a:cxn>
                <a:cxn ang="0">
                  <a:pos x="485" y="510"/>
                </a:cxn>
                <a:cxn ang="0">
                  <a:pos x="454" y="366"/>
                </a:cxn>
                <a:cxn ang="0">
                  <a:pos x="431" y="187"/>
                </a:cxn>
                <a:cxn ang="0">
                  <a:pos x="403" y="67"/>
                </a:cxn>
                <a:cxn ang="0">
                  <a:pos x="416" y="40"/>
                </a:cxn>
                <a:cxn ang="0">
                  <a:pos x="531" y="83"/>
                </a:cxn>
                <a:cxn ang="0">
                  <a:pos x="558" y="193"/>
                </a:cxn>
                <a:cxn ang="0">
                  <a:pos x="578" y="365"/>
                </a:cxn>
                <a:cxn ang="0">
                  <a:pos x="592" y="493"/>
                </a:cxn>
                <a:cxn ang="0">
                  <a:pos x="585" y="603"/>
                </a:cxn>
                <a:cxn ang="0">
                  <a:pos x="576" y="752"/>
                </a:cxn>
                <a:cxn ang="0">
                  <a:pos x="573" y="846"/>
                </a:cxn>
                <a:cxn ang="0">
                  <a:pos x="539" y="1024"/>
                </a:cxn>
                <a:cxn ang="0">
                  <a:pos x="498" y="1166"/>
                </a:cxn>
                <a:cxn ang="0">
                  <a:pos x="473" y="1239"/>
                </a:cxn>
                <a:cxn ang="0">
                  <a:pos x="449" y="1322"/>
                </a:cxn>
                <a:cxn ang="0">
                  <a:pos x="422" y="1410"/>
                </a:cxn>
                <a:cxn ang="0">
                  <a:pos x="373" y="1531"/>
                </a:cxn>
                <a:cxn ang="0">
                  <a:pos x="386" y="1622"/>
                </a:cxn>
                <a:cxn ang="0">
                  <a:pos x="384" y="1748"/>
                </a:cxn>
                <a:cxn ang="0">
                  <a:pos x="357" y="1805"/>
                </a:cxn>
                <a:cxn ang="0">
                  <a:pos x="380" y="1878"/>
                </a:cxn>
                <a:cxn ang="0">
                  <a:pos x="279" y="1888"/>
                </a:cxn>
                <a:cxn ang="0">
                  <a:pos x="258" y="1823"/>
                </a:cxn>
                <a:cxn ang="0">
                  <a:pos x="267" y="1734"/>
                </a:cxn>
                <a:cxn ang="0">
                  <a:pos x="250" y="1662"/>
                </a:cxn>
                <a:cxn ang="0">
                  <a:pos x="228" y="1568"/>
                </a:cxn>
                <a:cxn ang="0">
                  <a:pos x="210" y="1443"/>
                </a:cxn>
                <a:cxn ang="0">
                  <a:pos x="198" y="1253"/>
                </a:cxn>
                <a:cxn ang="0">
                  <a:pos x="184" y="1063"/>
                </a:cxn>
                <a:cxn ang="0">
                  <a:pos x="155" y="926"/>
                </a:cxn>
                <a:cxn ang="0">
                  <a:pos x="139" y="964"/>
                </a:cxn>
                <a:cxn ang="0">
                  <a:pos x="144" y="980"/>
                </a:cxn>
                <a:cxn ang="0">
                  <a:pos x="108" y="974"/>
                </a:cxn>
                <a:cxn ang="0">
                  <a:pos x="83" y="964"/>
                </a:cxn>
                <a:cxn ang="0">
                  <a:pos x="50" y="911"/>
                </a:cxn>
                <a:cxn ang="0">
                  <a:pos x="19" y="845"/>
                </a:cxn>
                <a:cxn ang="0">
                  <a:pos x="5" y="657"/>
                </a:cxn>
                <a:cxn ang="0">
                  <a:pos x="7" y="476"/>
                </a:cxn>
                <a:cxn ang="0">
                  <a:pos x="13" y="225"/>
                </a:cxn>
                <a:cxn ang="0">
                  <a:pos x="39" y="110"/>
                </a:cxn>
                <a:cxn ang="0">
                  <a:pos x="153" y="58"/>
                </a:cxn>
                <a:cxn ang="0">
                  <a:pos x="242" y="2"/>
                </a:cxn>
              </a:cxnLst>
              <a:rect l="0" t="0" r="r" b="b"/>
              <a:pathLst>
                <a:path w="592" h="1892">
                  <a:moveTo>
                    <a:pt x="116" y="887"/>
                  </a:moveTo>
                  <a:lnTo>
                    <a:pt x="115" y="892"/>
                  </a:lnTo>
                  <a:lnTo>
                    <a:pt x="112" y="899"/>
                  </a:lnTo>
                  <a:lnTo>
                    <a:pt x="111" y="908"/>
                  </a:lnTo>
                  <a:lnTo>
                    <a:pt x="111" y="915"/>
                  </a:lnTo>
                  <a:lnTo>
                    <a:pt x="112" y="926"/>
                  </a:lnTo>
                  <a:lnTo>
                    <a:pt x="115" y="935"/>
                  </a:lnTo>
                  <a:lnTo>
                    <a:pt x="116" y="936"/>
                  </a:lnTo>
                  <a:lnTo>
                    <a:pt x="117" y="935"/>
                  </a:lnTo>
                  <a:lnTo>
                    <a:pt x="117" y="933"/>
                  </a:lnTo>
                  <a:lnTo>
                    <a:pt x="118" y="931"/>
                  </a:lnTo>
                  <a:lnTo>
                    <a:pt x="118" y="921"/>
                  </a:lnTo>
                  <a:lnTo>
                    <a:pt x="117" y="910"/>
                  </a:lnTo>
                  <a:lnTo>
                    <a:pt x="117" y="900"/>
                  </a:lnTo>
                  <a:lnTo>
                    <a:pt x="116" y="890"/>
                  </a:lnTo>
                  <a:lnTo>
                    <a:pt x="116" y="887"/>
                  </a:lnTo>
                  <a:close/>
                  <a:moveTo>
                    <a:pt x="383" y="632"/>
                  </a:moveTo>
                  <a:lnTo>
                    <a:pt x="388" y="633"/>
                  </a:lnTo>
                  <a:lnTo>
                    <a:pt x="395" y="635"/>
                  </a:lnTo>
                  <a:lnTo>
                    <a:pt x="383" y="632"/>
                  </a:lnTo>
                  <a:close/>
                  <a:moveTo>
                    <a:pt x="245" y="0"/>
                  </a:moveTo>
                  <a:lnTo>
                    <a:pt x="243" y="1"/>
                  </a:lnTo>
                  <a:lnTo>
                    <a:pt x="243" y="3"/>
                  </a:lnTo>
                  <a:lnTo>
                    <a:pt x="241" y="8"/>
                  </a:lnTo>
                  <a:lnTo>
                    <a:pt x="240" y="11"/>
                  </a:lnTo>
                  <a:lnTo>
                    <a:pt x="239" y="14"/>
                  </a:lnTo>
                  <a:lnTo>
                    <a:pt x="238" y="22"/>
                  </a:lnTo>
                  <a:lnTo>
                    <a:pt x="239" y="33"/>
                  </a:lnTo>
                  <a:lnTo>
                    <a:pt x="241" y="46"/>
                  </a:lnTo>
                  <a:lnTo>
                    <a:pt x="243" y="58"/>
                  </a:lnTo>
                  <a:lnTo>
                    <a:pt x="248" y="72"/>
                  </a:lnTo>
                  <a:lnTo>
                    <a:pt x="253" y="83"/>
                  </a:lnTo>
                  <a:lnTo>
                    <a:pt x="279" y="164"/>
                  </a:lnTo>
                  <a:lnTo>
                    <a:pt x="285" y="183"/>
                  </a:lnTo>
                  <a:lnTo>
                    <a:pt x="292" y="205"/>
                  </a:lnTo>
                  <a:lnTo>
                    <a:pt x="299" y="231"/>
                  </a:lnTo>
                  <a:lnTo>
                    <a:pt x="313" y="280"/>
                  </a:lnTo>
                  <a:lnTo>
                    <a:pt x="319" y="302"/>
                  </a:lnTo>
                  <a:lnTo>
                    <a:pt x="325" y="321"/>
                  </a:lnTo>
                  <a:lnTo>
                    <a:pt x="328" y="333"/>
                  </a:lnTo>
                  <a:lnTo>
                    <a:pt x="334" y="354"/>
                  </a:lnTo>
                  <a:lnTo>
                    <a:pt x="336" y="373"/>
                  </a:lnTo>
                  <a:lnTo>
                    <a:pt x="337" y="389"/>
                  </a:lnTo>
                  <a:lnTo>
                    <a:pt x="335" y="407"/>
                  </a:lnTo>
                  <a:lnTo>
                    <a:pt x="333" y="416"/>
                  </a:lnTo>
                  <a:lnTo>
                    <a:pt x="329" y="431"/>
                  </a:lnTo>
                  <a:lnTo>
                    <a:pt x="326" y="452"/>
                  </a:lnTo>
                  <a:lnTo>
                    <a:pt x="320" y="475"/>
                  </a:lnTo>
                  <a:lnTo>
                    <a:pt x="308" y="531"/>
                  </a:lnTo>
                  <a:lnTo>
                    <a:pt x="303" y="560"/>
                  </a:lnTo>
                  <a:lnTo>
                    <a:pt x="297" y="587"/>
                  </a:lnTo>
                  <a:lnTo>
                    <a:pt x="291" y="612"/>
                  </a:lnTo>
                  <a:lnTo>
                    <a:pt x="313" y="617"/>
                  </a:lnTo>
                  <a:lnTo>
                    <a:pt x="336" y="623"/>
                  </a:lnTo>
                  <a:lnTo>
                    <a:pt x="359" y="628"/>
                  </a:lnTo>
                  <a:lnTo>
                    <a:pt x="362" y="625"/>
                  </a:lnTo>
                  <a:lnTo>
                    <a:pt x="369" y="625"/>
                  </a:lnTo>
                  <a:lnTo>
                    <a:pt x="387" y="626"/>
                  </a:lnTo>
                  <a:lnTo>
                    <a:pt x="380" y="619"/>
                  </a:lnTo>
                  <a:lnTo>
                    <a:pt x="374" y="615"/>
                  </a:lnTo>
                  <a:lnTo>
                    <a:pt x="370" y="611"/>
                  </a:lnTo>
                  <a:lnTo>
                    <a:pt x="369" y="609"/>
                  </a:lnTo>
                  <a:lnTo>
                    <a:pt x="367" y="604"/>
                  </a:lnTo>
                  <a:lnTo>
                    <a:pt x="366" y="594"/>
                  </a:lnTo>
                  <a:lnTo>
                    <a:pt x="365" y="578"/>
                  </a:lnTo>
                  <a:lnTo>
                    <a:pt x="363" y="559"/>
                  </a:lnTo>
                  <a:lnTo>
                    <a:pt x="360" y="537"/>
                  </a:lnTo>
                  <a:lnTo>
                    <a:pt x="359" y="515"/>
                  </a:lnTo>
                  <a:lnTo>
                    <a:pt x="356" y="492"/>
                  </a:lnTo>
                  <a:lnTo>
                    <a:pt x="354" y="469"/>
                  </a:lnTo>
                  <a:lnTo>
                    <a:pt x="352" y="450"/>
                  </a:lnTo>
                  <a:lnTo>
                    <a:pt x="350" y="433"/>
                  </a:lnTo>
                  <a:lnTo>
                    <a:pt x="348" y="415"/>
                  </a:lnTo>
                  <a:lnTo>
                    <a:pt x="345" y="393"/>
                  </a:lnTo>
                  <a:lnTo>
                    <a:pt x="342" y="368"/>
                  </a:lnTo>
                  <a:lnTo>
                    <a:pt x="335" y="317"/>
                  </a:lnTo>
                  <a:lnTo>
                    <a:pt x="332" y="294"/>
                  </a:lnTo>
                  <a:lnTo>
                    <a:pt x="328" y="273"/>
                  </a:lnTo>
                  <a:lnTo>
                    <a:pt x="326" y="257"/>
                  </a:lnTo>
                  <a:lnTo>
                    <a:pt x="325" y="246"/>
                  </a:lnTo>
                  <a:lnTo>
                    <a:pt x="321" y="229"/>
                  </a:lnTo>
                  <a:lnTo>
                    <a:pt x="319" y="215"/>
                  </a:lnTo>
                  <a:lnTo>
                    <a:pt x="319" y="200"/>
                  </a:lnTo>
                  <a:lnTo>
                    <a:pt x="320" y="183"/>
                  </a:lnTo>
                  <a:lnTo>
                    <a:pt x="321" y="172"/>
                  </a:lnTo>
                  <a:lnTo>
                    <a:pt x="323" y="164"/>
                  </a:lnTo>
                  <a:lnTo>
                    <a:pt x="326" y="150"/>
                  </a:lnTo>
                  <a:lnTo>
                    <a:pt x="327" y="138"/>
                  </a:lnTo>
                  <a:lnTo>
                    <a:pt x="328" y="127"/>
                  </a:lnTo>
                  <a:lnTo>
                    <a:pt x="329" y="118"/>
                  </a:lnTo>
                  <a:lnTo>
                    <a:pt x="329" y="115"/>
                  </a:lnTo>
                  <a:lnTo>
                    <a:pt x="341" y="82"/>
                  </a:lnTo>
                  <a:lnTo>
                    <a:pt x="349" y="82"/>
                  </a:lnTo>
                  <a:lnTo>
                    <a:pt x="356" y="84"/>
                  </a:lnTo>
                  <a:lnTo>
                    <a:pt x="358" y="87"/>
                  </a:lnTo>
                  <a:lnTo>
                    <a:pt x="363" y="97"/>
                  </a:lnTo>
                  <a:lnTo>
                    <a:pt x="364" y="105"/>
                  </a:lnTo>
                  <a:lnTo>
                    <a:pt x="362" y="114"/>
                  </a:lnTo>
                  <a:lnTo>
                    <a:pt x="358" y="121"/>
                  </a:lnTo>
                  <a:lnTo>
                    <a:pt x="355" y="126"/>
                  </a:lnTo>
                  <a:lnTo>
                    <a:pt x="355" y="132"/>
                  </a:lnTo>
                  <a:lnTo>
                    <a:pt x="358" y="146"/>
                  </a:lnTo>
                  <a:lnTo>
                    <a:pt x="364" y="160"/>
                  </a:lnTo>
                  <a:lnTo>
                    <a:pt x="369" y="172"/>
                  </a:lnTo>
                  <a:lnTo>
                    <a:pt x="372" y="177"/>
                  </a:lnTo>
                  <a:lnTo>
                    <a:pt x="377" y="187"/>
                  </a:lnTo>
                  <a:lnTo>
                    <a:pt x="384" y="200"/>
                  </a:lnTo>
                  <a:lnTo>
                    <a:pt x="392" y="215"/>
                  </a:lnTo>
                  <a:lnTo>
                    <a:pt x="399" y="230"/>
                  </a:lnTo>
                  <a:lnTo>
                    <a:pt x="407" y="245"/>
                  </a:lnTo>
                  <a:lnTo>
                    <a:pt x="413" y="260"/>
                  </a:lnTo>
                  <a:lnTo>
                    <a:pt x="416" y="272"/>
                  </a:lnTo>
                  <a:lnTo>
                    <a:pt x="420" y="287"/>
                  </a:lnTo>
                  <a:lnTo>
                    <a:pt x="424" y="307"/>
                  </a:lnTo>
                  <a:lnTo>
                    <a:pt x="436" y="355"/>
                  </a:lnTo>
                  <a:lnTo>
                    <a:pt x="440" y="381"/>
                  </a:lnTo>
                  <a:lnTo>
                    <a:pt x="445" y="403"/>
                  </a:lnTo>
                  <a:lnTo>
                    <a:pt x="447" y="422"/>
                  </a:lnTo>
                  <a:lnTo>
                    <a:pt x="450" y="436"/>
                  </a:lnTo>
                  <a:lnTo>
                    <a:pt x="452" y="454"/>
                  </a:lnTo>
                  <a:lnTo>
                    <a:pt x="454" y="474"/>
                  </a:lnTo>
                  <a:lnTo>
                    <a:pt x="458" y="496"/>
                  </a:lnTo>
                  <a:lnTo>
                    <a:pt x="460" y="517"/>
                  </a:lnTo>
                  <a:lnTo>
                    <a:pt x="462" y="537"/>
                  </a:lnTo>
                  <a:lnTo>
                    <a:pt x="464" y="553"/>
                  </a:lnTo>
                  <a:lnTo>
                    <a:pt x="465" y="566"/>
                  </a:lnTo>
                  <a:lnTo>
                    <a:pt x="465" y="595"/>
                  </a:lnTo>
                  <a:lnTo>
                    <a:pt x="461" y="607"/>
                  </a:lnTo>
                  <a:lnTo>
                    <a:pt x="458" y="615"/>
                  </a:lnTo>
                  <a:lnTo>
                    <a:pt x="452" y="625"/>
                  </a:lnTo>
                  <a:lnTo>
                    <a:pt x="445" y="637"/>
                  </a:lnTo>
                  <a:lnTo>
                    <a:pt x="490" y="637"/>
                  </a:lnTo>
                  <a:lnTo>
                    <a:pt x="494" y="636"/>
                  </a:lnTo>
                  <a:lnTo>
                    <a:pt x="497" y="633"/>
                  </a:lnTo>
                  <a:lnTo>
                    <a:pt x="500" y="632"/>
                  </a:lnTo>
                  <a:lnTo>
                    <a:pt x="503" y="623"/>
                  </a:lnTo>
                  <a:lnTo>
                    <a:pt x="507" y="616"/>
                  </a:lnTo>
                  <a:lnTo>
                    <a:pt x="507" y="608"/>
                  </a:lnTo>
                  <a:lnTo>
                    <a:pt x="505" y="602"/>
                  </a:lnTo>
                  <a:lnTo>
                    <a:pt x="502" y="590"/>
                  </a:lnTo>
                  <a:lnTo>
                    <a:pt x="498" y="575"/>
                  </a:lnTo>
                  <a:lnTo>
                    <a:pt x="495" y="555"/>
                  </a:lnTo>
                  <a:lnTo>
                    <a:pt x="490" y="533"/>
                  </a:lnTo>
                  <a:lnTo>
                    <a:pt x="485" y="510"/>
                  </a:lnTo>
                  <a:lnTo>
                    <a:pt x="480" y="487"/>
                  </a:lnTo>
                  <a:lnTo>
                    <a:pt x="474" y="464"/>
                  </a:lnTo>
                  <a:lnTo>
                    <a:pt x="469" y="441"/>
                  </a:lnTo>
                  <a:lnTo>
                    <a:pt x="466" y="423"/>
                  </a:lnTo>
                  <a:lnTo>
                    <a:pt x="462" y="408"/>
                  </a:lnTo>
                  <a:lnTo>
                    <a:pt x="460" y="397"/>
                  </a:lnTo>
                  <a:lnTo>
                    <a:pt x="458" y="385"/>
                  </a:lnTo>
                  <a:lnTo>
                    <a:pt x="454" y="366"/>
                  </a:lnTo>
                  <a:lnTo>
                    <a:pt x="451" y="341"/>
                  </a:lnTo>
                  <a:lnTo>
                    <a:pt x="447" y="316"/>
                  </a:lnTo>
                  <a:lnTo>
                    <a:pt x="444" y="288"/>
                  </a:lnTo>
                  <a:lnTo>
                    <a:pt x="440" y="261"/>
                  </a:lnTo>
                  <a:lnTo>
                    <a:pt x="437" y="236"/>
                  </a:lnTo>
                  <a:lnTo>
                    <a:pt x="435" y="214"/>
                  </a:lnTo>
                  <a:lnTo>
                    <a:pt x="432" y="197"/>
                  </a:lnTo>
                  <a:lnTo>
                    <a:pt x="431" y="187"/>
                  </a:lnTo>
                  <a:lnTo>
                    <a:pt x="429" y="176"/>
                  </a:lnTo>
                  <a:lnTo>
                    <a:pt x="427" y="161"/>
                  </a:lnTo>
                  <a:lnTo>
                    <a:pt x="422" y="144"/>
                  </a:lnTo>
                  <a:lnTo>
                    <a:pt x="417" y="125"/>
                  </a:lnTo>
                  <a:lnTo>
                    <a:pt x="414" y="107"/>
                  </a:lnTo>
                  <a:lnTo>
                    <a:pt x="409" y="89"/>
                  </a:lnTo>
                  <a:lnTo>
                    <a:pt x="406" y="76"/>
                  </a:lnTo>
                  <a:lnTo>
                    <a:pt x="403" y="67"/>
                  </a:lnTo>
                  <a:lnTo>
                    <a:pt x="402" y="64"/>
                  </a:lnTo>
                  <a:lnTo>
                    <a:pt x="401" y="57"/>
                  </a:lnTo>
                  <a:lnTo>
                    <a:pt x="399" y="46"/>
                  </a:lnTo>
                  <a:lnTo>
                    <a:pt x="396" y="38"/>
                  </a:lnTo>
                  <a:lnTo>
                    <a:pt x="395" y="32"/>
                  </a:lnTo>
                  <a:lnTo>
                    <a:pt x="396" y="31"/>
                  </a:lnTo>
                  <a:lnTo>
                    <a:pt x="400" y="32"/>
                  </a:lnTo>
                  <a:lnTo>
                    <a:pt x="416" y="40"/>
                  </a:lnTo>
                  <a:lnTo>
                    <a:pt x="427" y="45"/>
                  </a:lnTo>
                  <a:lnTo>
                    <a:pt x="437" y="48"/>
                  </a:lnTo>
                  <a:lnTo>
                    <a:pt x="452" y="54"/>
                  </a:lnTo>
                  <a:lnTo>
                    <a:pt x="469" y="60"/>
                  </a:lnTo>
                  <a:lnTo>
                    <a:pt x="488" y="67"/>
                  </a:lnTo>
                  <a:lnTo>
                    <a:pt x="507" y="73"/>
                  </a:lnTo>
                  <a:lnTo>
                    <a:pt x="520" y="79"/>
                  </a:lnTo>
                  <a:lnTo>
                    <a:pt x="531" y="83"/>
                  </a:lnTo>
                  <a:lnTo>
                    <a:pt x="540" y="91"/>
                  </a:lnTo>
                  <a:lnTo>
                    <a:pt x="545" y="101"/>
                  </a:lnTo>
                  <a:lnTo>
                    <a:pt x="547" y="112"/>
                  </a:lnTo>
                  <a:lnTo>
                    <a:pt x="548" y="126"/>
                  </a:lnTo>
                  <a:lnTo>
                    <a:pt x="549" y="136"/>
                  </a:lnTo>
                  <a:lnTo>
                    <a:pt x="552" y="151"/>
                  </a:lnTo>
                  <a:lnTo>
                    <a:pt x="554" y="169"/>
                  </a:lnTo>
                  <a:lnTo>
                    <a:pt x="558" y="193"/>
                  </a:lnTo>
                  <a:lnTo>
                    <a:pt x="560" y="218"/>
                  </a:lnTo>
                  <a:lnTo>
                    <a:pt x="563" y="244"/>
                  </a:lnTo>
                  <a:lnTo>
                    <a:pt x="567" y="271"/>
                  </a:lnTo>
                  <a:lnTo>
                    <a:pt x="569" y="295"/>
                  </a:lnTo>
                  <a:lnTo>
                    <a:pt x="573" y="317"/>
                  </a:lnTo>
                  <a:lnTo>
                    <a:pt x="575" y="336"/>
                  </a:lnTo>
                  <a:lnTo>
                    <a:pt x="576" y="348"/>
                  </a:lnTo>
                  <a:lnTo>
                    <a:pt x="578" y="365"/>
                  </a:lnTo>
                  <a:lnTo>
                    <a:pt x="581" y="385"/>
                  </a:lnTo>
                  <a:lnTo>
                    <a:pt x="583" y="407"/>
                  </a:lnTo>
                  <a:lnTo>
                    <a:pt x="585" y="428"/>
                  </a:lnTo>
                  <a:lnTo>
                    <a:pt x="588" y="446"/>
                  </a:lnTo>
                  <a:lnTo>
                    <a:pt x="590" y="462"/>
                  </a:lnTo>
                  <a:lnTo>
                    <a:pt x="591" y="474"/>
                  </a:lnTo>
                  <a:lnTo>
                    <a:pt x="592" y="480"/>
                  </a:lnTo>
                  <a:lnTo>
                    <a:pt x="592" y="493"/>
                  </a:lnTo>
                  <a:lnTo>
                    <a:pt x="590" y="503"/>
                  </a:lnTo>
                  <a:lnTo>
                    <a:pt x="589" y="514"/>
                  </a:lnTo>
                  <a:lnTo>
                    <a:pt x="588" y="522"/>
                  </a:lnTo>
                  <a:lnTo>
                    <a:pt x="588" y="531"/>
                  </a:lnTo>
                  <a:lnTo>
                    <a:pt x="587" y="547"/>
                  </a:lnTo>
                  <a:lnTo>
                    <a:pt x="587" y="566"/>
                  </a:lnTo>
                  <a:lnTo>
                    <a:pt x="585" y="586"/>
                  </a:lnTo>
                  <a:lnTo>
                    <a:pt x="585" y="603"/>
                  </a:lnTo>
                  <a:lnTo>
                    <a:pt x="584" y="617"/>
                  </a:lnTo>
                  <a:lnTo>
                    <a:pt x="581" y="637"/>
                  </a:lnTo>
                  <a:lnTo>
                    <a:pt x="578" y="652"/>
                  </a:lnTo>
                  <a:lnTo>
                    <a:pt x="578" y="673"/>
                  </a:lnTo>
                  <a:lnTo>
                    <a:pt x="580" y="686"/>
                  </a:lnTo>
                  <a:lnTo>
                    <a:pt x="580" y="746"/>
                  </a:lnTo>
                  <a:lnTo>
                    <a:pt x="577" y="751"/>
                  </a:lnTo>
                  <a:lnTo>
                    <a:pt x="576" y="752"/>
                  </a:lnTo>
                  <a:lnTo>
                    <a:pt x="574" y="752"/>
                  </a:lnTo>
                  <a:lnTo>
                    <a:pt x="577" y="762"/>
                  </a:lnTo>
                  <a:lnTo>
                    <a:pt x="578" y="772"/>
                  </a:lnTo>
                  <a:lnTo>
                    <a:pt x="577" y="783"/>
                  </a:lnTo>
                  <a:lnTo>
                    <a:pt x="575" y="797"/>
                  </a:lnTo>
                  <a:lnTo>
                    <a:pt x="574" y="811"/>
                  </a:lnTo>
                  <a:lnTo>
                    <a:pt x="573" y="824"/>
                  </a:lnTo>
                  <a:lnTo>
                    <a:pt x="573" y="846"/>
                  </a:lnTo>
                  <a:lnTo>
                    <a:pt x="571" y="872"/>
                  </a:lnTo>
                  <a:lnTo>
                    <a:pt x="570" y="902"/>
                  </a:lnTo>
                  <a:lnTo>
                    <a:pt x="566" y="931"/>
                  </a:lnTo>
                  <a:lnTo>
                    <a:pt x="559" y="958"/>
                  </a:lnTo>
                  <a:lnTo>
                    <a:pt x="552" y="982"/>
                  </a:lnTo>
                  <a:lnTo>
                    <a:pt x="548" y="992"/>
                  </a:lnTo>
                  <a:lnTo>
                    <a:pt x="545" y="1006"/>
                  </a:lnTo>
                  <a:lnTo>
                    <a:pt x="539" y="1024"/>
                  </a:lnTo>
                  <a:lnTo>
                    <a:pt x="533" y="1045"/>
                  </a:lnTo>
                  <a:lnTo>
                    <a:pt x="527" y="1067"/>
                  </a:lnTo>
                  <a:lnTo>
                    <a:pt x="520" y="1089"/>
                  </a:lnTo>
                  <a:lnTo>
                    <a:pt x="515" y="1111"/>
                  </a:lnTo>
                  <a:lnTo>
                    <a:pt x="509" y="1131"/>
                  </a:lnTo>
                  <a:lnTo>
                    <a:pt x="504" y="1147"/>
                  </a:lnTo>
                  <a:lnTo>
                    <a:pt x="501" y="1159"/>
                  </a:lnTo>
                  <a:lnTo>
                    <a:pt x="498" y="1166"/>
                  </a:lnTo>
                  <a:lnTo>
                    <a:pt x="496" y="1175"/>
                  </a:lnTo>
                  <a:lnTo>
                    <a:pt x="496" y="1184"/>
                  </a:lnTo>
                  <a:lnTo>
                    <a:pt x="495" y="1192"/>
                  </a:lnTo>
                  <a:lnTo>
                    <a:pt x="491" y="1197"/>
                  </a:lnTo>
                  <a:lnTo>
                    <a:pt x="487" y="1203"/>
                  </a:lnTo>
                  <a:lnTo>
                    <a:pt x="482" y="1214"/>
                  </a:lnTo>
                  <a:lnTo>
                    <a:pt x="476" y="1227"/>
                  </a:lnTo>
                  <a:lnTo>
                    <a:pt x="473" y="1239"/>
                  </a:lnTo>
                  <a:lnTo>
                    <a:pt x="471" y="1249"/>
                  </a:lnTo>
                  <a:lnTo>
                    <a:pt x="464" y="1272"/>
                  </a:lnTo>
                  <a:lnTo>
                    <a:pt x="459" y="1282"/>
                  </a:lnTo>
                  <a:lnTo>
                    <a:pt x="454" y="1289"/>
                  </a:lnTo>
                  <a:lnTo>
                    <a:pt x="451" y="1296"/>
                  </a:lnTo>
                  <a:lnTo>
                    <a:pt x="450" y="1304"/>
                  </a:lnTo>
                  <a:lnTo>
                    <a:pt x="450" y="1315"/>
                  </a:lnTo>
                  <a:lnTo>
                    <a:pt x="449" y="1322"/>
                  </a:lnTo>
                  <a:lnTo>
                    <a:pt x="447" y="1328"/>
                  </a:lnTo>
                  <a:lnTo>
                    <a:pt x="447" y="1330"/>
                  </a:lnTo>
                  <a:lnTo>
                    <a:pt x="445" y="1338"/>
                  </a:lnTo>
                  <a:lnTo>
                    <a:pt x="442" y="1351"/>
                  </a:lnTo>
                  <a:lnTo>
                    <a:pt x="437" y="1365"/>
                  </a:lnTo>
                  <a:lnTo>
                    <a:pt x="432" y="1381"/>
                  </a:lnTo>
                  <a:lnTo>
                    <a:pt x="427" y="1396"/>
                  </a:lnTo>
                  <a:lnTo>
                    <a:pt x="422" y="1410"/>
                  </a:lnTo>
                  <a:lnTo>
                    <a:pt x="417" y="1421"/>
                  </a:lnTo>
                  <a:lnTo>
                    <a:pt x="411" y="1436"/>
                  </a:lnTo>
                  <a:lnTo>
                    <a:pt x="405" y="1452"/>
                  </a:lnTo>
                  <a:lnTo>
                    <a:pt x="398" y="1471"/>
                  </a:lnTo>
                  <a:lnTo>
                    <a:pt x="389" y="1489"/>
                  </a:lnTo>
                  <a:lnTo>
                    <a:pt x="384" y="1507"/>
                  </a:lnTo>
                  <a:lnTo>
                    <a:pt x="378" y="1521"/>
                  </a:lnTo>
                  <a:lnTo>
                    <a:pt x="373" y="1531"/>
                  </a:lnTo>
                  <a:lnTo>
                    <a:pt x="372" y="1537"/>
                  </a:lnTo>
                  <a:lnTo>
                    <a:pt x="372" y="1543"/>
                  </a:lnTo>
                  <a:lnTo>
                    <a:pt x="373" y="1553"/>
                  </a:lnTo>
                  <a:lnTo>
                    <a:pt x="376" y="1566"/>
                  </a:lnTo>
                  <a:lnTo>
                    <a:pt x="378" y="1581"/>
                  </a:lnTo>
                  <a:lnTo>
                    <a:pt x="381" y="1596"/>
                  </a:lnTo>
                  <a:lnTo>
                    <a:pt x="384" y="1610"/>
                  </a:lnTo>
                  <a:lnTo>
                    <a:pt x="386" y="1622"/>
                  </a:lnTo>
                  <a:lnTo>
                    <a:pt x="388" y="1629"/>
                  </a:lnTo>
                  <a:lnTo>
                    <a:pt x="389" y="1637"/>
                  </a:lnTo>
                  <a:lnTo>
                    <a:pt x="391" y="1649"/>
                  </a:lnTo>
                  <a:lnTo>
                    <a:pt x="389" y="1664"/>
                  </a:lnTo>
                  <a:lnTo>
                    <a:pt x="389" y="1686"/>
                  </a:lnTo>
                  <a:lnTo>
                    <a:pt x="388" y="1705"/>
                  </a:lnTo>
                  <a:lnTo>
                    <a:pt x="386" y="1727"/>
                  </a:lnTo>
                  <a:lnTo>
                    <a:pt x="384" y="1748"/>
                  </a:lnTo>
                  <a:lnTo>
                    <a:pt x="380" y="1767"/>
                  </a:lnTo>
                  <a:lnTo>
                    <a:pt x="377" y="1782"/>
                  </a:lnTo>
                  <a:lnTo>
                    <a:pt x="372" y="1792"/>
                  </a:lnTo>
                  <a:lnTo>
                    <a:pt x="367" y="1796"/>
                  </a:lnTo>
                  <a:lnTo>
                    <a:pt x="363" y="1796"/>
                  </a:lnTo>
                  <a:lnTo>
                    <a:pt x="351" y="1785"/>
                  </a:lnTo>
                  <a:lnTo>
                    <a:pt x="355" y="1795"/>
                  </a:lnTo>
                  <a:lnTo>
                    <a:pt x="357" y="1805"/>
                  </a:lnTo>
                  <a:lnTo>
                    <a:pt x="358" y="1810"/>
                  </a:lnTo>
                  <a:lnTo>
                    <a:pt x="360" y="1817"/>
                  </a:lnTo>
                  <a:lnTo>
                    <a:pt x="365" y="1827"/>
                  </a:lnTo>
                  <a:lnTo>
                    <a:pt x="370" y="1838"/>
                  </a:lnTo>
                  <a:lnTo>
                    <a:pt x="373" y="1849"/>
                  </a:lnTo>
                  <a:lnTo>
                    <a:pt x="377" y="1858"/>
                  </a:lnTo>
                  <a:lnTo>
                    <a:pt x="380" y="1870"/>
                  </a:lnTo>
                  <a:lnTo>
                    <a:pt x="380" y="1878"/>
                  </a:lnTo>
                  <a:lnTo>
                    <a:pt x="378" y="1882"/>
                  </a:lnTo>
                  <a:lnTo>
                    <a:pt x="373" y="1886"/>
                  </a:lnTo>
                  <a:lnTo>
                    <a:pt x="367" y="1888"/>
                  </a:lnTo>
                  <a:lnTo>
                    <a:pt x="358" y="1891"/>
                  </a:lnTo>
                  <a:lnTo>
                    <a:pt x="344" y="1892"/>
                  </a:lnTo>
                  <a:lnTo>
                    <a:pt x="293" y="1892"/>
                  </a:lnTo>
                  <a:lnTo>
                    <a:pt x="285" y="1891"/>
                  </a:lnTo>
                  <a:lnTo>
                    <a:pt x="279" y="1888"/>
                  </a:lnTo>
                  <a:lnTo>
                    <a:pt x="272" y="1884"/>
                  </a:lnTo>
                  <a:lnTo>
                    <a:pt x="265" y="1878"/>
                  </a:lnTo>
                  <a:lnTo>
                    <a:pt x="258" y="1870"/>
                  </a:lnTo>
                  <a:lnTo>
                    <a:pt x="255" y="1860"/>
                  </a:lnTo>
                  <a:lnTo>
                    <a:pt x="254" y="1850"/>
                  </a:lnTo>
                  <a:lnTo>
                    <a:pt x="255" y="1838"/>
                  </a:lnTo>
                  <a:lnTo>
                    <a:pt x="256" y="1829"/>
                  </a:lnTo>
                  <a:lnTo>
                    <a:pt x="258" y="1823"/>
                  </a:lnTo>
                  <a:lnTo>
                    <a:pt x="262" y="1814"/>
                  </a:lnTo>
                  <a:lnTo>
                    <a:pt x="267" y="1788"/>
                  </a:lnTo>
                  <a:lnTo>
                    <a:pt x="267" y="1785"/>
                  </a:lnTo>
                  <a:lnTo>
                    <a:pt x="268" y="1781"/>
                  </a:lnTo>
                  <a:lnTo>
                    <a:pt x="268" y="1778"/>
                  </a:lnTo>
                  <a:lnTo>
                    <a:pt x="269" y="1773"/>
                  </a:lnTo>
                  <a:lnTo>
                    <a:pt x="267" y="1772"/>
                  </a:lnTo>
                  <a:lnTo>
                    <a:pt x="267" y="1734"/>
                  </a:lnTo>
                  <a:lnTo>
                    <a:pt x="268" y="1725"/>
                  </a:lnTo>
                  <a:lnTo>
                    <a:pt x="261" y="1719"/>
                  </a:lnTo>
                  <a:lnTo>
                    <a:pt x="258" y="1714"/>
                  </a:lnTo>
                  <a:lnTo>
                    <a:pt x="255" y="1705"/>
                  </a:lnTo>
                  <a:lnTo>
                    <a:pt x="253" y="1693"/>
                  </a:lnTo>
                  <a:lnTo>
                    <a:pt x="250" y="1680"/>
                  </a:lnTo>
                  <a:lnTo>
                    <a:pt x="249" y="1670"/>
                  </a:lnTo>
                  <a:lnTo>
                    <a:pt x="250" y="1662"/>
                  </a:lnTo>
                  <a:lnTo>
                    <a:pt x="253" y="1651"/>
                  </a:lnTo>
                  <a:lnTo>
                    <a:pt x="255" y="1639"/>
                  </a:lnTo>
                  <a:lnTo>
                    <a:pt x="248" y="1627"/>
                  </a:lnTo>
                  <a:lnTo>
                    <a:pt x="243" y="1616"/>
                  </a:lnTo>
                  <a:lnTo>
                    <a:pt x="241" y="1609"/>
                  </a:lnTo>
                  <a:lnTo>
                    <a:pt x="236" y="1599"/>
                  </a:lnTo>
                  <a:lnTo>
                    <a:pt x="233" y="1585"/>
                  </a:lnTo>
                  <a:lnTo>
                    <a:pt x="228" y="1568"/>
                  </a:lnTo>
                  <a:lnTo>
                    <a:pt x="224" y="1553"/>
                  </a:lnTo>
                  <a:lnTo>
                    <a:pt x="220" y="1539"/>
                  </a:lnTo>
                  <a:lnTo>
                    <a:pt x="218" y="1528"/>
                  </a:lnTo>
                  <a:lnTo>
                    <a:pt x="217" y="1520"/>
                  </a:lnTo>
                  <a:lnTo>
                    <a:pt x="214" y="1500"/>
                  </a:lnTo>
                  <a:lnTo>
                    <a:pt x="211" y="1481"/>
                  </a:lnTo>
                  <a:lnTo>
                    <a:pt x="210" y="1473"/>
                  </a:lnTo>
                  <a:lnTo>
                    <a:pt x="210" y="1443"/>
                  </a:lnTo>
                  <a:lnTo>
                    <a:pt x="209" y="1424"/>
                  </a:lnTo>
                  <a:lnTo>
                    <a:pt x="209" y="1387"/>
                  </a:lnTo>
                  <a:lnTo>
                    <a:pt x="207" y="1371"/>
                  </a:lnTo>
                  <a:lnTo>
                    <a:pt x="206" y="1358"/>
                  </a:lnTo>
                  <a:lnTo>
                    <a:pt x="205" y="1338"/>
                  </a:lnTo>
                  <a:lnTo>
                    <a:pt x="203" y="1314"/>
                  </a:lnTo>
                  <a:lnTo>
                    <a:pt x="201" y="1285"/>
                  </a:lnTo>
                  <a:lnTo>
                    <a:pt x="198" y="1253"/>
                  </a:lnTo>
                  <a:lnTo>
                    <a:pt x="197" y="1222"/>
                  </a:lnTo>
                  <a:lnTo>
                    <a:pt x="195" y="1190"/>
                  </a:lnTo>
                  <a:lnTo>
                    <a:pt x="192" y="1161"/>
                  </a:lnTo>
                  <a:lnTo>
                    <a:pt x="190" y="1136"/>
                  </a:lnTo>
                  <a:lnTo>
                    <a:pt x="189" y="1115"/>
                  </a:lnTo>
                  <a:lnTo>
                    <a:pt x="188" y="1101"/>
                  </a:lnTo>
                  <a:lnTo>
                    <a:pt x="187" y="1085"/>
                  </a:lnTo>
                  <a:lnTo>
                    <a:pt x="184" y="1063"/>
                  </a:lnTo>
                  <a:lnTo>
                    <a:pt x="182" y="1038"/>
                  </a:lnTo>
                  <a:lnTo>
                    <a:pt x="178" y="1011"/>
                  </a:lnTo>
                  <a:lnTo>
                    <a:pt x="176" y="985"/>
                  </a:lnTo>
                  <a:lnTo>
                    <a:pt x="173" y="959"/>
                  </a:lnTo>
                  <a:lnTo>
                    <a:pt x="172" y="938"/>
                  </a:lnTo>
                  <a:lnTo>
                    <a:pt x="170" y="922"/>
                  </a:lnTo>
                  <a:lnTo>
                    <a:pt x="162" y="925"/>
                  </a:lnTo>
                  <a:lnTo>
                    <a:pt x="155" y="926"/>
                  </a:lnTo>
                  <a:lnTo>
                    <a:pt x="150" y="926"/>
                  </a:lnTo>
                  <a:lnTo>
                    <a:pt x="145" y="925"/>
                  </a:lnTo>
                  <a:lnTo>
                    <a:pt x="141" y="925"/>
                  </a:lnTo>
                  <a:lnTo>
                    <a:pt x="141" y="937"/>
                  </a:lnTo>
                  <a:lnTo>
                    <a:pt x="140" y="949"/>
                  </a:lnTo>
                  <a:lnTo>
                    <a:pt x="140" y="957"/>
                  </a:lnTo>
                  <a:lnTo>
                    <a:pt x="139" y="961"/>
                  </a:lnTo>
                  <a:lnTo>
                    <a:pt x="139" y="964"/>
                  </a:lnTo>
                  <a:lnTo>
                    <a:pt x="138" y="965"/>
                  </a:lnTo>
                  <a:lnTo>
                    <a:pt x="138" y="967"/>
                  </a:lnTo>
                  <a:lnTo>
                    <a:pt x="139" y="968"/>
                  </a:lnTo>
                  <a:lnTo>
                    <a:pt x="141" y="970"/>
                  </a:lnTo>
                  <a:lnTo>
                    <a:pt x="143" y="972"/>
                  </a:lnTo>
                  <a:lnTo>
                    <a:pt x="145" y="974"/>
                  </a:lnTo>
                  <a:lnTo>
                    <a:pt x="145" y="978"/>
                  </a:lnTo>
                  <a:lnTo>
                    <a:pt x="144" y="980"/>
                  </a:lnTo>
                  <a:lnTo>
                    <a:pt x="143" y="981"/>
                  </a:lnTo>
                  <a:lnTo>
                    <a:pt x="139" y="981"/>
                  </a:lnTo>
                  <a:lnTo>
                    <a:pt x="137" y="982"/>
                  </a:lnTo>
                  <a:lnTo>
                    <a:pt x="133" y="982"/>
                  </a:lnTo>
                  <a:lnTo>
                    <a:pt x="123" y="981"/>
                  </a:lnTo>
                  <a:lnTo>
                    <a:pt x="114" y="978"/>
                  </a:lnTo>
                  <a:lnTo>
                    <a:pt x="109" y="975"/>
                  </a:lnTo>
                  <a:lnTo>
                    <a:pt x="108" y="974"/>
                  </a:lnTo>
                  <a:lnTo>
                    <a:pt x="104" y="974"/>
                  </a:lnTo>
                  <a:lnTo>
                    <a:pt x="101" y="975"/>
                  </a:lnTo>
                  <a:lnTo>
                    <a:pt x="96" y="974"/>
                  </a:lnTo>
                  <a:lnTo>
                    <a:pt x="94" y="974"/>
                  </a:lnTo>
                  <a:lnTo>
                    <a:pt x="89" y="972"/>
                  </a:lnTo>
                  <a:lnTo>
                    <a:pt x="87" y="970"/>
                  </a:lnTo>
                  <a:lnTo>
                    <a:pt x="85" y="965"/>
                  </a:lnTo>
                  <a:lnTo>
                    <a:pt x="83" y="964"/>
                  </a:lnTo>
                  <a:lnTo>
                    <a:pt x="80" y="964"/>
                  </a:lnTo>
                  <a:lnTo>
                    <a:pt x="78" y="963"/>
                  </a:lnTo>
                  <a:lnTo>
                    <a:pt x="74" y="961"/>
                  </a:lnTo>
                  <a:lnTo>
                    <a:pt x="72" y="960"/>
                  </a:lnTo>
                  <a:lnTo>
                    <a:pt x="65" y="952"/>
                  </a:lnTo>
                  <a:lnTo>
                    <a:pt x="59" y="940"/>
                  </a:lnTo>
                  <a:lnTo>
                    <a:pt x="54" y="925"/>
                  </a:lnTo>
                  <a:lnTo>
                    <a:pt x="50" y="911"/>
                  </a:lnTo>
                  <a:lnTo>
                    <a:pt x="49" y="901"/>
                  </a:lnTo>
                  <a:lnTo>
                    <a:pt x="48" y="887"/>
                  </a:lnTo>
                  <a:lnTo>
                    <a:pt x="46" y="871"/>
                  </a:lnTo>
                  <a:lnTo>
                    <a:pt x="46" y="842"/>
                  </a:lnTo>
                  <a:lnTo>
                    <a:pt x="35" y="846"/>
                  </a:lnTo>
                  <a:lnTo>
                    <a:pt x="25" y="849"/>
                  </a:lnTo>
                  <a:lnTo>
                    <a:pt x="20" y="850"/>
                  </a:lnTo>
                  <a:lnTo>
                    <a:pt x="19" y="845"/>
                  </a:lnTo>
                  <a:lnTo>
                    <a:pt x="16" y="835"/>
                  </a:lnTo>
                  <a:lnTo>
                    <a:pt x="15" y="817"/>
                  </a:lnTo>
                  <a:lnTo>
                    <a:pt x="14" y="795"/>
                  </a:lnTo>
                  <a:lnTo>
                    <a:pt x="12" y="769"/>
                  </a:lnTo>
                  <a:lnTo>
                    <a:pt x="10" y="742"/>
                  </a:lnTo>
                  <a:lnTo>
                    <a:pt x="8" y="712"/>
                  </a:lnTo>
                  <a:lnTo>
                    <a:pt x="7" y="683"/>
                  </a:lnTo>
                  <a:lnTo>
                    <a:pt x="5" y="657"/>
                  </a:lnTo>
                  <a:lnTo>
                    <a:pt x="3" y="632"/>
                  </a:lnTo>
                  <a:lnTo>
                    <a:pt x="2" y="610"/>
                  </a:lnTo>
                  <a:lnTo>
                    <a:pt x="1" y="595"/>
                  </a:lnTo>
                  <a:lnTo>
                    <a:pt x="0" y="585"/>
                  </a:lnTo>
                  <a:lnTo>
                    <a:pt x="0" y="569"/>
                  </a:lnTo>
                  <a:lnTo>
                    <a:pt x="1" y="548"/>
                  </a:lnTo>
                  <a:lnTo>
                    <a:pt x="2" y="525"/>
                  </a:lnTo>
                  <a:lnTo>
                    <a:pt x="7" y="476"/>
                  </a:lnTo>
                  <a:lnTo>
                    <a:pt x="8" y="455"/>
                  </a:lnTo>
                  <a:lnTo>
                    <a:pt x="9" y="438"/>
                  </a:lnTo>
                  <a:lnTo>
                    <a:pt x="10" y="424"/>
                  </a:lnTo>
                  <a:lnTo>
                    <a:pt x="10" y="404"/>
                  </a:lnTo>
                  <a:lnTo>
                    <a:pt x="12" y="379"/>
                  </a:lnTo>
                  <a:lnTo>
                    <a:pt x="12" y="323"/>
                  </a:lnTo>
                  <a:lnTo>
                    <a:pt x="13" y="294"/>
                  </a:lnTo>
                  <a:lnTo>
                    <a:pt x="13" y="225"/>
                  </a:lnTo>
                  <a:lnTo>
                    <a:pt x="14" y="205"/>
                  </a:lnTo>
                  <a:lnTo>
                    <a:pt x="16" y="184"/>
                  </a:lnTo>
                  <a:lnTo>
                    <a:pt x="20" y="165"/>
                  </a:lnTo>
                  <a:lnTo>
                    <a:pt x="23" y="147"/>
                  </a:lnTo>
                  <a:lnTo>
                    <a:pt x="27" y="133"/>
                  </a:lnTo>
                  <a:lnTo>
                    <a:pt x="30" y="122"/>
                  </a:lnTo>
                  <a:lnTo>
                    <a:pt x="34" y="116"/>
                  </a:lnTo>
                  <a:lnTo>
                    <a:pt x="39" y="110"/>
                  </a:lnTo>
                  <a:lnTo>
                    <a:pt x="51" y="104"/>
                  </a:lnTo>
                  <a:lnTo>
                    <a:pt x="64" y="96"/>
                  </a:lnTo>
                  <a:lnTo>
                    <a:pt x="79" y="89"/>
                  </a:lnTo>
                  <a:lnTo>
                    <a:pt x="92" y="83"/>
                  </a:lnTo>
                  <a:lnTo>
                    <a:pt x="110" y="76"/>
                  </a:lnTo>
                  <a:lnTo>
                    <a:pt x="123" y="70"/>
                  </a:lnTo>
                  <a:lnTo>
                    <a:pt x="137" y="64"/>
                  </a:lnTo>
                  <a:lnTo>
                    <a:pt x="153" y="58"/>
                  </a:lnTo>
                  <a:lnTo>
                    <a:pt x="168" y="51"/>
                  </a:lnTo>
                  <a:lnTo>
                    <a:pt x="182" y="45"/>
                  </a:lnTo>
                  <a:lnTo>
                    <a:pt x="191" y="41"/>
                  </a:lnTo>
                  <a:lnTo>
                    <a:pt x="201" y="37"/>
                  </a:lnTo>
                  <a:lnTo>
                    <a:pt x="221" y="20"/>
                  </a:lnTo>
                  <a:lnTo>
                    <a:pt x="231" y="12"/>
                  </a:lnTo>
                  <a:lnTo>
                    <a:pt x="238" y="5"/>
                  </a:lnTo>
                  <a:lnTo>
                    <a:pt x="242" y="2"/>
                  </a:lnTo>
                  <a:lnTo>
                    <a:pt x="24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</p:grpSp>
      <p:grpSp>
        <p:nvGrpSpPr>
          <p:cNvPr id="21" name="Group 43"/>
          <p:cNvGrpSpPr/>
          <p:nvPr/>
        </p:nvGrpSpPr>
        <p:grpSpPr>
          <a:xfrm>
            <a:off x="1196675" y="1905397"/>
            <a:ext cx="2795016" cy="2795016"/>
            <a:chOff x="2683249" y="1825999"/>
            <a:chExt cx="2181785" cy="2181785"/>
          </a:xfrm>
          <a:scene3d>
            <a:camera prst="perspectiveRelaxed">
              <a:rot lat="16800000" lon="0" rev="0"/>
            </a:camera>
            <a:lightRig rig="balanced" dir="t">
              <a:rot lat="0" lon="0" rev="4200000"/>
            </a:lightRig>
          </a:scene3d>
        </p:grpSpPr>
        <p:sp>
          <p:nvSpPr>
            <p:cNvPr id="22" name="Oval 21"/>
            <p:cNvSpPr/>
            <p:nvPr/>
          </p:nvSpPr>
          <p:spPr>
            <a:xfrm>
              <a:off x="2683249" y="1825999"/>
              <a:ext cx="2181785" cy="218178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23" name="Oval 22"/>
            <p:cNvSpPr/>
            <p:nvPr/>
          </p:nvSpPr>
          <p:spPr>
            <a:xfrm>
              <a:off x="2892519" y="2035269"/>
              <a:ext cx="1763245" cy="17632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24" name="Oval 23"/>
            <p:cNvSpPr/>
            <p:nvPr/>
          </p:nvSpPr>
          <p:spPr>
            <a:xfrm>
              <a:off x="3140169" y="2282919"/>
              <a:ext cx="1267945" cy="126794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25" name="Oval 24"/>
            <p:cNvSpPr/>
            <p:nvPr/>
          </p:nvSpPr>
          <p:spPr>
            <a:xfrm>
              <a:off x="3355041" y="2497791"/>
              <a:ext cx="838200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26" name="Oval 25"/>
            <p:cNvSpPr/>
            <p:nvPr/>
          </p:nvSpPr>
          <p:spPr>
            <a:xfrm>
              <a:off x="3545541" y="2688291"/>
              <a:ext cx="457200" cy="457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089875" y="4199567"/>
            <a:ext cx="3487086" cy="1667198"/>
            <a:chOff x="7199812" y="1868103"/>
            <a:chExt cx="3009400" cy="1667632"/>
          </a:xfrm>
        </p:grpSpPr>
        <p:sp>
          <p:nvSpPr>
            <p:cNvPr id="39" name="TextBox 38"/>
            <p:cNvSpPr txBox="1"/>
            <p:nvPr/>
          </p:nvSpPr>
          <p:spPr>
            <a:xfrm>
              <a:off x="7661516" y="1868103"/>
              <a:ext cx="2085993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999" b="1" dirty="0" smtClean="0">
                  <a:solidFill>
                    <a:schemeClr val="accent6"/>
                  </a:solidFill>
                  <a:latin typeface="Arial" pitchFamily="34" charset="0"/>
                  <a:cs typeface="Arial" pitchFamily="34" charset="0"/>
                </a:rPr>
                <a:t>Serbia</a:t>
              </a:r>
              <a:endParaRPr lang="en-US" sz="1999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7199812" y="2316535"/>
              <a:ext cx="3009400" cy="12192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16" tIns="0" rIns="91416" bIns="0" rtlCol="0" anchor="t"/>
            <a:lstStyle/>
            <a:p>
              <a:r>
                <a:rPr lang="en-US" sz="1600" dirty="0" smtClean="0"/>
                <a:t>MedMark4You </a:t>
              </a:r>
              <a:r>
                <a:rPr lang="en-US" sz="1000" dirty="0" smtClean="0"/>
                <a:t>doo</a:t>
              </a:r>
            </a:p>
            <a:p>
              <a:r>
                <a:rPr lang="en-US" sz="1600" dirty="0" err="1" smtClean="0"/>
                <a:t>Obrenoviceva</a:t>
              </a:r>
              <a:r>
                <a:rPr lang="en-US" sz="1600" dirty="0" smtClean="0"/>
                <a:t> </a:t>
              </a:r>
              <a:r>
                <a:rPr lang="en-US" sz="1600" dirty="0"/>
                <a:t>str. 66 </a:t>
              </a:r>
              <a:br>
                <a:rPr lang="en-US" sz="1600" dirty="0"/>
              </a:br>
              <a:r>
                <a:rPr lang="en-US" sz="1600" dirty="0"/>
                <a:t>TBC  </a:t>
              </a:r>
              <a:r>
                <a:rPr lang="en-US" sz="1600" dirty="0" err="1"/>
                <a:t>Kalca</a:t>
              </a:r>
              <a:r>
                <a:rPr lang="en-US" sz="1600" dirty="0"/>
                <a:t> Floor II Wing “D” office 94 </a:t>
              </a:r>
              <a:br>
                <a:rPr lang="en-US" sz="1600" dirty="0"/>
              </a:br>
              <a:r>
                <a:rPr lang="en-US" sz="1600" dirty="0"/>
                <a:t>Nis, Serbia		</a:t>
              </a:r>
              <a:endParaRPr lang="nl-NL" sz="1600" dirty="0"/>
            </a:p>
            <a:p>
              <a:r>
                <a:rPr lang="nl-NL" sz="1600" dirty="0"/>
                <a:t>Email: </a:t>
              </a:r>
              <a:r>
                <a:rPr lang="nl-NL" sz="1600" u="sng" dirty="0">
                  <a:hlinkClick r:id="rId2"/>
                </a:rPr>
                <a:t>info@medmark4you.com</a:t>
              </a:r>
              <a:endParaRPr lang="en-US" sz="16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8" name="Group 19"/>
          <p:cNvGrpSpPr/>
          <p:nvPr/>
        </p:nvGrpSpPr>
        <p:grpSpPr>
          <a:xfrm>
            <a:off x="2337730" y="1372136"/>
            <a:ext cx="512911" cy="1970154"/>
            <a:chOff x="2574925" y="258763"/>
            <a:chExt cx="1189038" cy="4567238"/>
          </a:xfrm>
          <a:solidFill>
            <a:schemeClr val="tx1">
              <a:alpha val="65000"/>
            </a:schemeClr>
          </a:solidFill>
          <a:effectLst/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2574925" y="909638"/>
              <a:ext cx="1189038" cy="3916363"/>
            </a:xfrm>
            <a:custGeom>
              <a:avLst/>
              <a:gdLst/>
              <a:ahLst/>
              <a:cxnLst>
                <a:cxn ang="0">
                  <a:pos x="643" y="1077"/>
                </a:cxn>
                <a:cxn ang="0">
                  <a:pos x="629" y="1136"/>
                </a:cxn>
                <a:cxn ang="0">
                  <a:pos x="619" y="1155"/>
                </a:cxn>
                <a:cxn ang="0">
                  <a:pos x="645" y="1091"/>
                </a:cxn>
                <a:cxn ang="0">
                  <a:pos x="583" y="585"/>
                </a:cxn>
                <a:cxn ang="0">
                  <a:pos x="593" y="773"/>
                </a:cxn>
                <a:cxn ang="0">
                  <a:pos x="605" y="702"/>
                </a:cxn>
                <a:cxn ang="0">
                  <a:pos x="608" y="514"/>
                </a:cxn>
                <a:cxn ang="0">
                  <a:pos x="268" y="57"/>
                </a:cxn>
                <a:cxn ang="0">
                  <a:pos x="240" y="257"/>
                </a:cxn>
                <a:cxn ang="0">
                  <a:pos x="211" y="544"/>
                </a:cxn>
                <a:cxn ang="0">
                  <a:pos x="188" y="674"/>
                </a:cxn>
                <a:cxn ang="0">
                  <a:pos x="300" y="696"/>
                </a:cxn>
                <a:cxn ang="0">
                  <a:pos x="421" y="705"/>
                </a:cxn>
                <a:cxn ang="0">
                  <a:pos x="440" y="498"/>
                </a:cxn>
                <a:cxn ang="0">
                  <a:pos x="482" y="324"/>
                </a:cxn>
                <a:cxn ang="0">
                  <a:pos x="526" y="124"/>
                </a:cxn>
                <a:cxn ang="0">
                  <a:pos x="531" y="18"/>
                </a:cxn>
                <a:cxn ang="0">
                  <a:pos x="732" y="99"/>
                </a:cxn>
                <a:cxn ang="0">
                  <a:pos x="739" y="183"/>
                </a:cxn>
                <a:cxn ang="0">
                  <a:pos x="746" y="661"/>
                </a:cxn>
                <a:cxn ang="0">
                  <a:pos x="737" y="834"/>
                </a:cxn>
                <a:cxn ang="0">
                  <a:pos x="717" y="951"/>
                </a:cxn>
                <a:cxn ang="0">
                  <a:pos x="687" y="1023"/>
                </a:cxn>
                <a:cxn ang="0">
                  <a:pos x="651" y="1165"/>
                </a:cxn>
                <a:cxn ang="0">
                  <a:pos x="599" y="1236"/>
                </a:cxn>
                <a:cxn ang="0">
                  <a:pos x="553" y="1277"/>
                </a:cxn>
                <a:cxn ang="0">
                  <a:pos x="506" y="1465"/>
                </a:cxn>
                <a:cxn ang="0">
                  <a:pos x="475" y="1597"/>
                </a:cxn>
                <a:cxn ang="0">
                  <a:pos x="470" y="1831"/>
                </a:cxn>
                <a:cxn ang="0">
                  <a:pos x="447" y="2032"/>
                </a:cxn>
                <a:cxn ang="0">
                  <a:pos x="439" y="2192"/>
                </a:cxn>
                <a:cxn ang="0">
                  <a:pos x="461" y="2247"/>
                </a:cxn>
                <a:cxn ang="0">
                  <a:pos x="498" y="2357"/>
                </a:cxn>
                <a:cxn ang="0">
                  <a:pos x="472" y="2458"/>
                </a:cxn>
                <a:cxn ang="0">
                  <a:pos x="383" y="2433"/>
                </a:cxn>
                <a:cxn ang="0">
                  <a:pos x="349" y="2415"/>
                </a:cxn>
                <a:cxn ang="0">
                  <a:pos x="250" y="2443"/>
                </a:cxn>
                <a:cxn ang="0">
                  <a:pos x="241" y="2376"/>
                </a:cxn>
                <a:cxn ang="0">
                  <a:pos x="274" y="2310"/>
                </a:cxn>
                <a:cxn ang="0">
                  <a:pos x="301" y="2212"/>
                </a:cxn>
                <a:cxn ang="0">
                  <a:pos x="265" y="2067"/>
                </a:cxn>
                <a:cxn ang="0">
                  <a:pos x="218" y="1831"/>
                </a:cxn>
                <a:cxn ang="0">
                  <a:pos x="203" y="1648"/>
                </a:cxn>
                <a:cxn ang="0">
                  <a:pos x="167" y="1519"/>
                </a:cxn>
                <a:cxn ang="0">
                  <a:pos x="138" y="1395"/>
                </a:cxn>
                <a:cxn ang="0">
                  <a:pos x="117" y="1261"/>
                </a:cxn>
                <a:cxn ang="0">
                  <a:pos x="84" y="1156"/>
                </a:cxn>
                <a:cxn ang="0">
                  <a:pos x="38" y="1120"/>
                </a:cxn>
                <a:cxn ang="0">
                  <a:pos x="55" y="953"/>
                </a:cxn>
                <a:cxn ang="0">
                  <a:pos x="38" y="868"/>
                </a:cxn>
                <a:cxn ang="0">
                  <a:pos x="7" y="677"/>
                </a:cxn>
                <a:cxn ang="0">
                  <a:pos x="6" y="510"/>
                </a:cxn>
                <a:cxn ang="0">
                  <a:pos x="25" y="298"/>
                </a:cxn>
                <a:cxn ang="0">
                  <a:pos x="39" y="169"/>
                </a:cxn>
                <a:cxn ang="0">
                  <a:pos x="66" y="64"/>
                </a:cxn>
                <a:cxn ang="0">
                  <a:pos x="163" y="33"/>
                </a:cxn>
                <a:cxn ang="0">
                  <a:pos x="291" y="0"/>
                </a:cxn>
              </a:cxnLst>
              <a:rect l="0" t="0" r="r" b="b"/>
              <a:pathLst>
                <a:path w="749" h="2467">
                  <a:moveTo>
                    <a:pt x="476" y="2312"/>
                  </a:moveTo>
                  <a:lnTo>
                    <a:pt x="482" y="2331"/>
                  </a:lnTo>
                  <a:lnTo>
                    <a:pt x="480" y="2322"/>
                  </a:lnTo>
                  <a:lnTo>
                    <a:pt x="476" y="2312"/>
                  </a:lnTo>
                  <a:close/>
                  <a:moveTo>
                    <a:pt x="645" y="1072"/>
                  </a:moveTo>
                  <a:lnTo>
                    <a:pt x="644" y="1073"/>
                  </a:lnTo>
                  <a:lnTo>
                    <a:pt x="644" y="1075"/>
                  </a:lnTo>
                  <a:lnTo>
                    <a:pt x="643" y="1077"/>
                  </a:lnTo>
                  <a:lnTo>
                    <a:pt x="643" y="1081"/>
                  </a:lnTo>
                  <a:lnTo>
                    <a:pt x="641" y="1088"/>
                  </a:lnTo>
                  <a:lnTo>
                    <a:pt x="641" y="1099"/>
                  </a:lnTo>
                  <a:lnTo>
                    <a:pt x="640" y="1110"/>
                  </a:lnTo>
                  <a:lnTo>
                    <a:pt x="637" y="1122"/>
                  </a:lnTo>
                  <a:lnTo>
                    <a:pt x="635" y="1131"/>
                  </a:lnTo>
                  <a:lnTo>
                    <a:pt x="632" y="1136"/>
                  </a:lnTo>
                  <a:lnTo>
                    <a:pt x="629" y="1136"/>
                  </a:lnTo>
                  <a:lnTo>
                    <a:pt x="628" y="1134"/>
                  </a:lnTo>
                  <a:lnTo>
                    <a:pt x="626" y="1131"/>
                  </a:lnTo>
                  <a:lnTo>
                    <a:pt x="623" y="1124"/>
                  </a:lnTo>
                  <a:lnTo>
                    <a:pt x="623" y="1126"/>
                  </a:lnTo>
                  <a:lnTo>
                    <a:pt x="622" y="1129"/>
                  </a:lnTo>
                  <a:lnTo>
                    <a:pt x="622" y="1130"/>
                  </a:lnTo>
                  <a:lnTo>
                    <a:pt x="620" y="1141"/>
                  </a:lnTo>
                  <a:lnTo>
                    <a:pt x="619" y="1155"/>
                  </a:lnTo>
                  <a:lnTo>
                    <a:pt x="625" y="1151"/>
                  </a:lnTo>
                  <a:lnTo>
                    <a:pt x="632" y="1147"/>
                  </a:lnTo>
                  <a:lnTo>
                    <a:pt x="637" y="1141"/>
                  </a:lnTo>
                  <a:lnTo>
                    <a:pt x="641" y="1134"/>
                  </a:lnTo>
                  <a:lnTo>
                    <a:pt x="643" y="1125"/>
                  </a:lnTo>
                  <a:lnTo>
                    <a:pt x="644" y="1117"/>
                  </a:lnTo>
                  <a:lnTo>
                    <a:pt x="644" y="1109"/>
                  </a:lnTo>
                  <a:lnTo>
                    <a:pt x="645" y="1091"/>
                  </a:lnTo>
                  <a:lnTo>
                    <a:pt x="647" y="1075"/>
                  </a:lnTo>
                  <a:lnTo>
                    <a:pt x="647" y="1072"/>
                  </a:lnTo>
                  <a:lnTo>
                    <a:pt x="645" y="1072"/>
                  </a:lnTo>
                  <a:close/>
                  <a:moveTo>
                    <a:pt x="608" y="490"/>
                  </a:moveTo>
                  <a:lnTo>
                    <a:pt x="604" y="504"/>
                  </a:lnTo>
                  <a:lnTo>
                    <a:pt x="598" y="523"/>
                  </a:lnTo>
                  <a:lnTo>
                    <a:pt x="586" y="564"/>
                  </a:lnTo>
                  <a:lnTo>
                    <a:pt x="583" y="585"/>
                  </a:lnTo>
                  <a:lnTo>
                    <a:pt x="582" y="606"/>
                  </a:lnTo>
                  <a:lnTo>
                    <a:pt x="582" y="631"/>
                  </a:lnTo>
                  <a:lnTo>
                    <a:pt x="583" y="655"/>
                  </a:lnTo>
                  <a:lnTo>
                    <a:pt x="583" y="691"/>
                  </a:lnTo>
                  <a:lnTo>
                    <a:pt x="585" y="711"/>
                  </a:lnTo>
                  <a:lnTo>
                    <a:pt x="586" y="732"/>
                  </a:lnTo>
                  <a:lnTo>
                    <a:pt x="590" y="754"/>
                  </a:lnTo>
                  <a:lnTo>
                    <a:pt x="593" y="773"/>
                  </a:lnTo>
                  <a:lnTo>
                    <a:pt x="598" y="785"/>
                  </a:lnTo>
                  <a:lnTo>
                    <a:pt x="603" y="792"/>
                  </a:lnTo>
                  <a:lnTo>
                    <a:pt x="606" y="796"/>
                  </a:lnTo>
                  <a:lnTo>
                    <a:pt x="607" y="795"/>
                  </a:lnTo>
                  <a:lnTo>
                    <a:pt x="608" y="788"/>
                  </a:lnTo>
                  <a:lnTo>
                    <a:pt x="608" y="755"/>
                  </a:lnTo>
                  <a:lnTo>
                    <a:pt x="607" y="727"/>
                  </a:lnTo>
                  <a:lnTo>
                    <a:pt x="605" y="702"/>
                  </a:lnTo>
                  <a:lnTo>
                    <a:pt x="604" y="678"/>
                  </a:lnTo>
                  <a:lnTo>
                    <a:pt x="603" y="660"/>
                  </a:lnTo>
                  <a:lnTo>
                    <a:pt x="603" y="588"/>
                  </a:lnTo>
                  <a:lnTo>
                    <a:pt x="605" y="569"/>
                  </a:lnTo>
                  <a:lnTo>
                    <a:pt x="606" y="559"/>
                  </a:lnTo>
                  <a:lnTo>
                    <a:pt x="607" y="545"/>
                  </a:lnTo>
                  <a:lnTo>
                    <a:pt x="607" y="530"/>
                  </a:lnTo>
                  <a:lnTo>
                    <a:pt x="608" y="514"/>
                  </a:lnTo>
                  <a:lnTo>
                    <a:pt x="608" y="490"/>
                  </a:lnTo>
                  <a:close/>
                  <a:moveTo>
                    <a:pt x="291" y="0"/>
                  </a:moveTo>
                  <a:lnTo>
                    <a:pt x="293" y="2"/>
                  </a:lnTo>
                  <a:lnTo>
                    <a:pt x="292" y="5"/>
                  </a:lnTo>
                  <a:lnTo>
                    <a:pt x="287" y="12"/>
                  </a:lnTo>
                  <a:lnTo>
                    <a:pt x="281" y="25"/>
                  </a:lnTo>
                  <a:lnTo>
                    <a:pt x="274" y="40"/>
                  </a:lnTo>
                  <a:lnTo>
                    <a:pt x="268" y="57"/>
                  </a:lnTo>
                  <a:lnTo>
                    <a:pt x="261" y="76"/>
                  </a:lnTo>
                  <a:lnTo>
                    <a:pt x="255" y="95"/>
                  </a:lnTo>
                  <a:lnTo>
                    <a:pt x="251" y="111"/>
                  </a:lnTo>
                  <a:lnTo>
                    <a:pt x="249" y="126"/>
                  </a:lnTo>
                  <a:lnTo>
                    <a:pt x="248" y="147"/>
                  </a:lnTo>
                  <a:lnTo>
                    <a:pt x="247" y="173"/>
                  </a:lnTo>
                  <a:lnTo>
                    <a:pt x="242" y="231"/>
                  </a:lnTo>
                  <a:lnTo>
                    <a:pt x="240" y="257"/>
                  </a:lnTo>
                  <a:lnTo>
                    <a:pt x="235" y="280"/>
                  </a:lnTo>
                  <a:lnTo>
                    <a:pt x="232" y="298"/>
                  </a:lnTo>
                  <a:lnTo>
                    <a:pt x="227" y="323"/>
                  </a:lnTo>
                  <a:lnTo>
                    <a:pt x="222" y="349"/>
                  </a:lnTo>
                  <a:lnTo>
                    <a:pt x="215" y="403"/>
                  </a:lnTo>
                  <a:lnTo>
                    <a:pt x="212" y="425"/>
                  </a:lnTo>
                  <a:lnTo>
                    <a:pt x="211" y="442"/>
                  </a:lnTo>
                  <a:lnTo>
                    <a:pt x="211" y="544"/>
                  </a:lnTo>
                  <a:lnTo>
                    <a:pt x="210" y="570"/>
                  </a:lnTo>
                  <a:lnTo>
                    <a:pt x="207" y="594"/>
                  </a:lnTo>
                  <a:lnTo>
                    <a:pt x="203" y="616"/>
                  </a:lnTo>
                  <a:lnTo>
                    <a:pt x="194" y="637"/>
                  </a:lnTo>
                  <a:lnTo>
                    <a:pt x="185" y="655"/>
                  </a:lnTo>
                  <a:lnTo>
                    <a:pt x="179" y="671"/>
                  </a:lnTo>
                  <a:lnTo>
                    <a:pt x="182" y="673"/>
                  </a:lnTo>
                  <a:lnTo>
                    <a:pt x="188" y="674"/>
                  </a:lnTo>
                  <a:lnTo>
                    <a:pt x="196" y="676"/>
                  </a:lnTo>
                  <a:lnTo>
                    <a:pt x="206" y="680"/>
                  </a:lnTo>
                  <a:lnTo>
                    <a:pt x="215" y="682"/>
                  </a:lnTo>
                  <a:lnTo>
                    <a:pt x="223" y="684"/>
                  </a:lnTo>
                  <a:lnTo>
                    <a:pt x="234" y="687"/>
                  </a:lnTo>
                  <a:lnTo>
                    <a:pt x="249" y="689"/>
                  </a:lnTo>
                  <a:lnTo>
                    <a:pt x="284" y="694"/>
                  </a:lnTo>
                  <a:lnTo>
                    <a:pt x="300" y="696"/>
                  </a:lnTo>
                  <a:lnTo>
                    <a:pt x="313" y="697"/>
                  </a:lnTo>
                  <a:lnTo>
                    <a:pt x="331" y="699"/>
                  </a:lnTo>
                  <a:lnTo>
                    <a:pt x="356" y="702"/>
                  </a:lnTo>
                  <a:lnTo>
                    <a:pt x="382" y="703"/>
                  </a:lnTo>
                  <a:lnTo>
                    <a:pt x="408" y="704"/>
                  </a:lnTo>
                  <a:lnTo>
                    <a:pt x="412" y="704"/>
                  </a:lnTo>
                  <a:lnTo>
                    <a:pt x="416" y="705"/>
                  </a:lnTo>
                  <a:lnTo>
                    <a:pt x="421" y="705"/>
                  </a:lnTo>
                  <a:lnTo>
                    <a:pt x="419" y="699"/>
                  </a:lnTo>
                  <a:lnTo>
                    <a:pt x="419" y="668"/>
                  </a:lnTo>
                  <a:lnTo>
                    <a:pt x="421" y="645"/>
                  </a:lnTo>
                  <a:lnTo>
                    <a:pt x="423" y="618"/>
                  </a:lnTo>
                  <a:lnTo>
                    <a:pt x="430" y="562"/>
                  </a:lnTo>
                  <a:lnTo>
                    <a:pt x="434" y="537"/>
                  </a:lnTo>
                  <a:lnTo>
                    <a:pt x="438" y="516"/>
                  </a:lnTo>
                  <a:lnTo>
                    <a:pt x="440" y="498"/>
                  </a:lnTo>
                  <a:lnTo>
                    <a:pt x="444" y="483"/>
                  </a:lnTo>
                  <a:lnTo>
                    <a:pt x="447" y="464"/>
                  </a:lnTo>
                  <a:lnTo>
                    <a:pt x="453" y="441"/>
                  </a:lnTo>
                  <a:lnTo>
                    <a:pt x="459" y="417"/>
                  </a:lnTo>
                  <a:lnTo>
                    <a:pt x="466" y="391"/>
                  </a:lnTo>
                  <a:lnTo>
                    <a:pt x="472" y="367"/>
                  </a:lnTo>
                  <a:lnTo>
                    <a:pt x="477" y="343"/>
                  </a:lnTo>
                  <a:lnTo>
                    <a:pt x="482" y="324"/>
                  </a:lnTo>
                  <a:lnTo>
                    <a:pt x="487" y="307"/>
                  </a:lnTo>
                  <a:lnTo>
                    <a:pt x="492" y="287"/>
                  </a:lnTo>
                  <a:lnTo>
                    <a:pt x="498" y="261"/>
                  </a:lnTo>
                  <a:lnTo>
                    <a:pt x="505" y="232"/>
                  </a:lnTo>
                  <a:lnTo>
                    <a:pt x="512" y="202"/>
                  </a:lnTo>
                  <a:lnTo>
                    <a:pt x="518" y="173"/>
                  </a:lnTo>
                  <a:lnTo>
                    <a:pt x="523" y="146"/>
                  </a:lnTo>
                  <a:lnTo>
                    <a:pt x="526" y="124"/>
                  </a:lnTo>
                  <a:lnTo>
                    <a:pt x="526" y="91"/>
                  </a:lnTo>
                  <a:lnTo>
                    <a:pt x="521" y="52"/>
                  </a:lnTo>
                  <a:lnTo>
                    <a:pt x="519" y="33"/>
                  </a:lnTo>
                  <a:lnTo>
                    <a:pt x="517" y="19"/>
                  </a:lnTo>
                  <a:lnTo>
                    <a:pt x="514" y="10"/>
                  </a:lnTo>
                  <a:lnTo>
                    <a:pt x="517" y="11"/>
                  </a:lnTo>
                  <a:lnTo>
                    <a:pt x="523" y="13"/>
                  </a:lnTo>
                  <a:lnTo>
                    <a:pt x="531" y="18"/>
                  </a:lnTo>
                  <a:lnTo>
                    <a:pt x="542" y="22"/>
                  </a:lnTo>
                  <a:lnTo>
                    <a:pt x="556" y="28"/>
                  </a:lnTo>
                  <a:lnTo>
                    <a:pt x="583" y="39"/>
                  </a:lnTo>
                  <a:lnTo>
                    <a:pt x="613" y="48"/>
                  </a:lnTo>
                  <a:lnTo>
                    <a:pt x="645" y="60"/>
                  </a:lnTo>
                  <a:lnTo>
                    <a:pt x="678" y="73"/>
                  </a:lnTo>
                  <a:lnTo>
                    <a:pt x="706" y="86"/>
                  </a:lnTo>
                  <a:lnTo>
                    <a:pt x="732" y="99"/>
                  </a:lnTo>
                  <a:lnTo>
                    <a:pt x="740" y="105"/>
                  </a:lnTo>
                  <a:lnTo>
                    <a:pt x="745" y="113"/>
                  </a:lnTo>
                  <a:lnTo>
                    <a:pt x="746" y="123"/>
                  </a:lnTo>
                  <a:lnTo>
                    <a:pt x="745" y="134"/>
                  </a:lnTo>
                  <a:lnTo>
                    <a:pt x="743" y="145"/>
                  </a:lnTo>
                  <a:lnTo>
                    <a:pt x="740" y="157"/>
                  </a:lnTo>
                  <a:lnTo>
                    <a:pt x="739" y="170"/>
                  </a:lnTo>
                  <a:lnTo>
                    <a:pt x="739" y="183"/>
                  </a:lnTo>
                  <a:lnTo>
                    <a:pt x="740" y="200"/>
                  </a:lnTo>
                  <a:lnTo>
                    <a:pt x="740" y="224"/>
                  </a:lnTo>
                  <a:lnTo>
                    <a:pt x="742" y="249"/>
                  </a:lnTo>
                  <a:lnTo>
                    <a:pt x="744" y="303"/>
                  </a:lnTo>
                  <a:lnTo>
                    <a:pt x="745" y="327"/>
                  </a:lnTo>
                  <a:lnTo>
                    <a:pt x="745" y="349"/>
                  </a:lnTo>
                  <a:lnTo>
                    <a:pt x="746" y="367"/>
                  </a:lnTo>
                  <a:lnTo>
                    <a:pt x="746" y="661"/>
                  </a:lnTo>
                  <a:lnTo>
                    <a:pt x="747" y="683"/>
                  </a:lnTo>
                  <a:lnTo>
                    <a:pt x="749" y="709"/>
                  </a:lnTo>
                  <a:lnTo>
                    <a:pt x="747" y="735"/>
                  </a:lnTo>
                  <a:lnTo>
                    <a:pt x="745" y="762"/>
                  </a:lnTo>
                  <a:lnTo>
                    <a:pt x="743" y="784"/>
                  </a:lnTo>
                  <a:lnTo>
                    <a:pt x="740" y="802"/>
                  </a:lnTo>
                  <a:lnTo>
                    <a:pt x="739" y="817"/>
                  </a:lnTo>
                  <a:lnTo>
                    <a:pt x="737" y="834"/>
                  </a:lnTo>
                  <a:lnTo>
                    <a:pt x="735" y="847"/>
                  </a:lnTo>
                  <a:lnTo>
                    <a:pt x="732" y="863"/>
                  </a:lnTo>
                  <a:lnTo>
                    <a:pt x="729" y="881"/>
                  </a:lnTo>
                  <a:lnTo>
                    <a:pt x="727" y="899"/>
                  </a:lnTo>
                  <a:lnTo>
                    <a:pt x="723" y="917"/>
                  </a:lnTo>
                  <a:lnTo>
                    <a:pt x="721" y="930"/>
                  </a:lnTo>
                  <a:lnTo>
                    <a:pt x="720" y="939"/>
                  </a:lnTo>
                  <a:lnTo>
                    <a:pt x="717" y="951"/>
                  </a:lnTo>
                  <a:lnTo>
                    <a:pt x="716" y="966"/>
                  </a:lnTo>
                  <a:lnTo>
                    <a:pt x="714" y="982"/>
                  </a:lnTo>
                  <a:lnTo>
                    <a:pt x="711" y="996"/>
                  </a:lnTo>
                  <a:lnTo>
                    <a:pt x="708" y="1006"/>
                  </a:lnTo>
                  <a:lnTo>
                    <a:pt x="702" y="1013"/>
                  </a:lnTo>
                  <a:lnTo>
                    <a:pt x="696" y="1018"/>
                  </a:lnTo>
                  <a:lnTo>
                    <a:pt x="691" y="1022"/>
                  </a:lnTo>
                  <a:lnTo>
                    <a:pt x="687" y="1023"/>
                  </a:lnTo>
                  <a:lnTo>
                    <a:pt x="687" y="1038"/>
                  </a:lnTo>
                  <a:lnTo>
                    <a:pt x="689" y="1066"/>
                  </a:lnTo>
                  <a:lnTo>
                    <a:pt x="689" y="1086"/>
                  </a:lnTo>
                  <a:lnTo>
                    <a:pt x="685" y="1104"/>
                  </a:lnTo>
                  <a:lnTo>
                    <a:pt x="679" y="1124"/>
                  </a:lnTo>
                  <a:lnTo>
                    <a:pt x="671" y="1142"/>
                  </a:lnTo>
                  <a:lnTo>
                    <a:pt x="663" y="1154"/>
                  </a:lnTo>
                  <a:lnTo>
                    <a:pt x="651" y="1165"/>
                  </a:lnTo>
                  <a:lnTo>
                    <a:pt x="641" y="1169"/>
                  </a:lnTo>
                  <a:lnTo>
                    <a:pt x="630" y="1173"/>
                  </a:lnTo>
                  <a:lnTo>
                    <a:pt x="616" y="1175"/>
                  </a:lnTo>
                  <a:lnTo>
                    <a:pt x="614" y="1194"/>
                  </a:lnTo>
                  <a:lnTo>
                    <a:pt x="612" y="1209"/>
                  </a:lnTo>
                  <a:lnTo>
                    <a:pt x="609" y="1220"/>
                  </a:lnTo>
                  <a:lnTo>
                    <a:pt x="606" y="1230"/>
                  </a:lnTo>
                  <a:lnTo>
                    <a:pt x="599" y="1236"/>
                  </a:lnTo>
                  <a:lnTo>
                    <a:pt x="591" y="1238"/>
                  </a:lnTo>
                  <a:lnTo>
                    <a:pt x="579" y="1243"/>
                  </a:lnTo>
                  <a:lnTo>
                    <a:pt x="569" y="1245"/>
                  </a:lnTo>
                  <a:lnTo>
                    <a:pt x="557" y="1247"/>
                  </a:lnTo>
                  <a:lnTo>
                    <a:pt x="556" y="1253"/>
                  </a:lnTo>
                  <a:lnTo>
                    <a:pt x="556" y="1259"/>
                  </a:lnTo>
                  <a:lnTo>
                    <a:pt x="555" y="1263"/>
                  </a:lnTo>
                  <a:lnTo>
                    <a:pt x="553" y="1277"/>
                  </a:lnTo>
                  <a:lnTo>
                    <a:pt x="548" y="1294"/>
                  </a:lnTo>
                  <a:lnTo>
                    <a:pt x="543" y="1313"/>
                  </a:lnTo>
                  <a:lnTo>
                    <a:pt x="539" y="1334"/>
                  </a:lnTo>
                  <a:lnTo>
                    <a:pt x="533" y="1355"/>
                  </a:lnTo>
                  <a:lnTo>
                    <a:pt x="529" y="1373"/>
                  </a:lnTo>
                  <a:lnTo>
                    <a:pt x="523" y="1403"/>
                  </a:lnTo>
                  <a:lnTo>
                    <a:pt x="518" y="1423"/>
                  </a:lnTo>
                  <a:lnTo>
                    <a:pt x="506" y="1465"/>
                  </a:lnTo>
                  <a:lnTo>
                    <a:pt x="501" y="1484"/>
                  </a:lnTo>
                  <a:lnTo>
                    <a:pt x="496" y="1502"/>
                  </a:lnTo>
                  <a:lnTo>
                    <a:pt x="491" y="1513"/>
                  </a:lnTo>
                  <a:lnTo>
                    <a:pt x="484" y="1527"/>
                  </a:lnTo>
                  <a:lnTo>
                    <a:pt x="475" y="1533"/>
                  </a:lnTo>
                  <a:lnTo>
                    <a:pt x="474" y="1546"/>
                  </a:lnTo>
                  <a:lnTo>
                    <a:pt x="474" y="1573"/>
                  </a:lnTo>
                  <a:lnTo>
                    <a:pt x="475" y="1597"/>
                  </a:lnTo>
                  <a:lnTo>
                    <a:pt x="477" y="1625"/>
                  </a:lnTo>
                  <a:lnTo>
                    <a:pt x="483" y="1677"/>
                  </a:lnTo>
                  <a:lnTo>
                    <a:pt x="483" y="1702"/>
                  </a:lnTo>
                  <a:lnTo>
                    <a:pt x="482" y="1729"/>
                  </a:lnTo>
                  <a:lnTo>
                    <a:pt x="480" y="1757"/>
                  </a:lnTo>
                  <a:lnTo>
                    <a:pt x="476" y="1784"/>
                  </a:lnTo>
                  <a:lnTo>
                    <a:pt x="473" y="1809"/>
                  </a:lnTo>
                  <a:lnTo>
                    <a:pt x="470" y="1831"/>
                  </a:lnTo>
                  <a:lnTo>
                    <a:pt x="468" y="1846"/>
                  </a:lnTo>
                  <a:lnTo>
                    <a:pt x="466" y="1867"/>
                  </a:lnTo>
                  <a:lnTo>
                    <a:pt x="463" y="1893"/>
                  </a:lnTo>
                  <a:lnTo>
                    <a:pt x="460" y="1919"/>
                  </a:lnTo>
                  <a:lnTo>
                    <a:pt x="458" y="1948"/>
                  </a:lnTo>
                  <a:lnTo>
                    <a:pt x="454" y="1979"/>
                  </a:lnTo>
                  <a:lnTo>
                    <a:pt x="451" y="2007"/>
                  </a:lnTo>
                  <a:lnTo>
                    <a:pt x="447" y="2032"/>
                  </a:lnTo>
                  <a:lnTo>
                    <a:pt x="445" y="2055"/>
                  </a:lnTo>
                  <a:lnTo>
                    <a:pt x="443" y="2073"/>
                  </a:lnTo>
                  <a:lnTo>
                    <a:pt x="441" y="2086"/>
                  </a:lnTo>
                  <a:lnTo>
                    <a:pt x="439" y="2103"/>
                  </a:lnTo>
                  <a:lnTo>
                    <a:pt x="437" y="2145"/>
                  </a:lnTo>
                  <a:lnTo>
                    <a:pt x="438" y="2165"/>
                  </a:lnTo>
                  <a:lnTo>
                    <a:pt x="438" y="2181"/>
                  </a:lnTo>
                  <a:lnTo>
                    <a:pt x="439" y="2192"/>
                  </a:lnTo>
                  <a:lnTo>
                    <a:pt x="441" y="2197"/>
                  </a:lnTo>
                  <a:lnTo>
                    <a:pt x="444" y="2207"/>
                  </a:lnTo>
                  <a:lnTo>
                    <a:pt x="447" y="2217"/>
                  </a:lnTo>
                  <a:lnTo>
                    <a:pt x="447" y="2216"/>
                  </a:lnTo>
                  <a:lnTo>
                    <a:pt x="450" y="2221"/>
                  </a:lnTo>
                  <a:lnTo>
                    <a:pt x="452" y="2228"/>
                  </a:lnTo>
                  <a:lnTo>
                    <a:pt x="456" y="2237"/>
                  </a:lnTo>
                  <a:lnTo>
                    <a:pt x="461" y="2247"/>
                  </a:lnTo>
                  <a:lnTo>
                    <a:pt x="465" y="2258"/>
                  </a:lnTo>
                  <a:lnTo>
                    <a:pt x="469" y="2267"/>
                  </a:lnTo>
                  <a:lnTo>
                    <a:pt x="472" y="2275"/>
                  </a:lnTo>
                  <a:lnTo>
                    <a:pt x="474" y="2280"/>
                  </a:lnTo>
                  <a:lnTo>
                    <a:pt x="484" y="2311"/>
                  </a:lnTo>
                  <a:lnTo>
                    <a:pt x="489" y="2326"/>
                  </a:lnTo>
                  <a:lnTo>
                    <a:pt x="495" y="2342"/>
                  </a:lnTo>
                  <a:lnTo>
                    <a:pt x="498" y="2357"/>
                  </a:lnTo>
                  <a:lnTo>
                    <a:pt x="502" y="2369"/>
                  </a:lnTo>
                  <a:lnTo>
                    <a:pt x="504" y="2386"/>
                  </a:lnTo>
                  <a:lnTo>
                    <a:pt x="502" y="2402"/>
                  </a:lnTo>
                  <a:lnTo>
                    <a:pt x="498" y="2418"/>
                  </a:lnTo>
                  <a:lnTo>
                    <a:pt x="492" y="2431"/>
                  </a:lnTo>
                  <a:lnTo>
                    <a:pt x="488" y="2440"/>
                  </a:lnTo>
                  <a:lnTo>
                    <a:pt x="481" y="2450"/>
                  </a:lnTo>
                  <a:lnTo>
                    <a:pt x="472" y="2458"/>
                  </a:lnTo>
                  <a:lnTo>
                    <a:pt x="461" y="2465"/>
                  </a:lnTo>
                  <a:lnTo>
                    <a:pt x="451" y="2467"/>
                  </a:lnTo>
                  <a:lnTo>
                    <a:pt x="438" y="2466"/>
                  </a:lnTo>
                  <a:lnTo>
                    <a:pt x="423" y="2461"/>
                  </a:lnTo>
                  <a:lnTo>
                    <a:pt x="409" y="2456"/>
                  </a:lnTo>
                  <a:lnTo>
                    <a:pt x="400" y="2451"/>
                  </a:lnTo>
                  <a:lnTo>
                    <a:pt x="393" y="2444"/>
                  </a:lnTo>
                  <a:lnTo>
                    <a:pt x="383" y="2433"/>
                  </a:lnTo>
                  <a:lnTo>
                    <a:pt x="375" y="2422"/>
                  </a:lnTo>
                  <a:lnTo>
                    <a:pt x="370" y="2411"/>
                  </a:lnTo>
                  <a:lnTo>
                    <a:pt x="368" y="2407"/>
                  </a:lnTo>
                  <a:lnTo>
                    <a:pt x="365" y="2403"/>
                  </a:lnTo>
                  <a:lnTo>
                    <a:pt x="364" y="2403"/>
                  </a:lnTo>
                  <a:lnTo>
                    <a:pt x="361" y="2404"/>
                  </a:lnTo>
                  <a:lnTo>
                    <a:pt x="356" y="2410"/>
                  </a:lnTo>
                  <a:lnTo>
                    <a:pt x="349" y="2415"/>
                  </a:lnTo>
                  <a:lnTo>
                    <a:pt x="338" y="2421"/>
                  </a:lnTo>
                  <a:lnTo>
                    <a:pt x="327" y="2425"/>
                  </a:lnTo>
                  <a:lnTo>
                    <a:pt x="314" y="2431"/>
                  </a:lnTo>
                  <a:lnTo>
                    <a:pt x="302" y="2435"/>
                  </a:lnTo>
                  <a:lnTo>
                    <a:pt x="288" y="2438"/>
                  </a:lnTo>
                  <a:lnTo>
                    <a:pt x="274" y="2440"/>
                  </a:lnTo>
                  <a:lnTo>
                    <a:pt x="261" y="2442"/>
                  </a:lnTo>
                  <a:lnTo>
                    <a:pt x="250" y="2443"/>
                  </a:lnTo>
                  <a:lnTo>
                    <a:pt x="242" y="2442"/>
                  </a:lnTo>
                  <a:lnTo>
                    <a:pt x="236" y="2437"/>
                  </a:lnTo>
                  <a:lnTo>
                    <a:pt x="233" y="2431"/>
                  </a:lnTo>
                  <a:lnTo>
                    <a:pt x="230" y="2423"/>
                  </a:lnTo>
                  <a:lnTo>
                    <a:pt x="229" y="2413"/>
                  </a:lnTo>
                  <a:lnTo>
                    <a:pt x="232" y="2400"/>
                  </a:lnTo>
                  <a:lnTo>
                    <a:pt x="235" y="2387"/>
                  </a:lnTo>
                  <a:lnTo>
                    <a:pt x="241" y="2376"/>
                  </a:lnTo>
                  <a:lnTo>
                    <a:pt x="244" y="2369"/>
                  </a:lnTo>
                  <a:lnTo>
                    <a:pt x="250" y="2359"/>
                  </a:lnTo>
                  <a:lnTo>
                    <a:pt x="256" y="2347"/>
                  </a:lnTo>
                  <a:lnTo>
                    <a:pt x="262" y="2335"/>
                  </a:lnTo>
                  <a:lnTo>
                    <a:pt x="268" y="2323"/>
                  </a:lnTo>
                  <a:lnTo>
                    <a:pt x="271" y="2314"/>
                  </a:lnTo>
                  <a:lnTo>
                    <a:pt x="274" y="2308"/>
                  </a:lnTo>
                  <a:lnTo>
                    <a:pt x="274" y="2310"/>
                  </a:lnTo>
                  <a:lnTo>
                    <a:pt x="276" y="2306"/>
                  </a:lnTo>
                  <a:lnTo>
                    <a:pt x="277" y="2302"/>
                  </a:lnTo>
                  <a:lnTo>
                    <a:pt x="279" y="2300"/>
                  </a:lnTo>
                  <a:lnTo>
                    <a:pt x="285" y="2288"/>
                  </a:lnTo>
                  <a:lnTo>
                    <a:pt x="297" y="2260"/>
                  </a:lnTo>
                  <a:lnTo>
                    <a:pt x="301" y="2246"/>
                  </a:lnTo>
                  <a:lnTo>
                    <a:pt x="302" y="2231"/>
                  </a:lnTo>
                  <a:lnTo>
                    <a:pt x="301" y="2212"/>
                  </a:lnTo>
                  <a:lnTo>
                    <a:pt x="299" y="2193"/>
                  </a:lnTo>
                  <a:lnTo>
                    <a:pt x="295" y="2178"/>
                  </a:lnTo>
                  <a:lnTo>
                    <a:pt x="293" y="2166"/>
                  </a:lnTo>
                  <a:lnTo>
                    <a:pt x="288" y="2150"/>
                  </a:lnTo>
                  <a:lnTo>
                    <a:pt x="283" y="2130"/>
                  </a:lnTo>
                  <a:lnTo>
                    <a:pt x="277" y="2109"/>
                  </a:lnTo>
                  <a:lnTo>
                    <a:pt x="270" y="2087"/>
                  </a:lnTo>
                  <a:lnTo>
                    <a:pt x="265" y="2067"/>
                  </a:lnTo>
                  <a:lnTo>
                    <a:pt x="259" y="2043"/>
                  </a:lnTo>
                  <a:lnTo>
                    <a:pt x="254" y="2015"/>
                  </a:lnTo>
                  <a:lnTo>
                    <a:pt x="244" y="1959"/>
                  </a:lnTo>
                  <a:lnTo>
                    <a:pt x="241" y="1935"/>
                  </a:lnTo>
                  <a:lnTo>
                    <a:pt x="237" y="1914"/>
                  </a:lnTo>
                  <a:lnTo>
                    <a:pt x="232" y="1888"/>
                  </a:lnTo>
                  <a:lnTo>
                    <a:pt x="225" y="1860"/>
                  </a:lnTo>
                  <a:lnTo>
                    <a:pt x="218" y="1831"/>
                  </a:lnTo>
                  <a:lnTo>
                    <a:pt x="212" y="1802"/>
                  </a:lnTo>
                  <a:lnTo>
                    <a:pt x="207" y="1775"/>
                  </a:lnTo>
                  <a:lnTo>
                    <a:pt x="204" y="1746"/>
                  </a:lnTo>
                  <a:lnTo>
                    <a:pt x="203" y="1722"/>
                  </a:lnTo>
                  <a:lnTo>
                    <a:pt x="203" y="1700"/>
                  </a:lnTo>
                  <a:lnTo>
                    <a:pt x="204" y="1680"/>
                  </a:lnTo>
                  <a:lnTo>
                    <a:pt x="204" y="1664"/>
                  </a:lnTo>
                  <a:lnTo>
                    <a:pt x="203" y="1648"/>
                  </a:lnTo>
                  <a:lnTo>
                    <a:pt x="200" y="1630"/>
                  </a:lnTo>
                  <a:lnTo>
                    <a:pt x="193" y="1588"/>
                  </a:lnTo>
                  <a:lnTo>
                    <a:pt x="191" y="1566"/>
                  </a:lnTo>
                  <a:lnTo>
                    <a:pt x="190" y="1546"/>
                  </a:lnTo>
                  <a:lnTo>
                    <a:pt x="190" y="1533"/>
                  </a:lnTo>
                  <a:lnTo>
                    <a:pt x="191" y="1523"/>
                  </a:lnTo>
                  <a:lnTo>
                    <a:pt x="178" y="1522"/>
                  </a:lnTo>
                  <a:lnTo>
                    <a:pt x="167" y="1519"/>
                  </a:lnTo>
                  <a:lnTo>
                    <a:pt x="157" y="1515"/>
                  </a:lnTo>
                  <a:lnTo>
                    <a:pt x="152" y="1508"/>
                  </a:lnTo>
                  <a:lnTo>
                    <a:pt x="148" y="1498"/>
                  </a:lnTo>
                  <a:lnTo>
                    <a:pt x="143" y="1473"/>
                  </a:lnTo>
                  <a:lnTo>
                    <a:pt x="143" y="1451"/>
                  </a:lnTo>
                  <a:lnTo>
                    <a:pt x="141" y="1436"/>
                  </a:lnTo>
                  <a:lnTo>
                    <a:pt x="140" y="1416"/>
                  </a:lnTo>
                  <a:lnTo>
                    <a:pt x="138" y="1395"/>
                  </a:lnTo>
                  <a:lnTo>
                    <a:pt x="134" y="1373"/>
                  </a:lnTo>
                  <a:lnTo>
                    <a:pt x="132" y="1352"/>
                  </a:lnTo>
                  <a:lnTo>
                    <a:pt x="130" y="1336"/>
                  </a:lnTo>
                  <a:lnTo>
                    <a:pt x="128" y="1324"/>
                  </a:lnTo>
                  <a:lnTo>
                    <a:pt x="127" y="1315"/>
                  </a:lnTo>
                  <a:lnTo>
                    <a:pt x="124" y="1300"/>
                  </a:lnTo>
                  <a:lnTo>
                    <a:pt x="120" y="1281"/>
                  </a:lnTo>
                  <a:lnTo>
                    <a:pt x="117" y="1261"/>
                  </a:lnTo>
                  <a:lnTo>
                    <a:pt x="113" y="1240"/>
                  </a:lnTo>
                  <a:lnTo>
                    <a:pt x="110" y="1220"/>
                  </a:lnTo>
                  <a:lnTo>
                    <a:pt x="108" y="1203"/>
                  </a:lnTo>
                  <a:lnTo>
                    <a:pt x="105" y="1188"/>
                  </a:lnTo>
                  <a:lnTo>
                    <a:pt x="104" y="1179"/>
                  </a:lnTo>
                  <a:lnTo>
                    <a:pt x="101" y="1154"/>
                  </a:lnTo>
                  <a:lnTo>
                    <a:pt x="96" y="1154"/>
                  </a:lnTo>
                  <a:lnTo>
                    <a:pt x="84" y="1156"/>
                  </a:lnTo>
                  <a:lnTo>
                    <a:pt x="70" y="1160"/>
                  </a:lnTo>
                  <a:lnTo>
                    <a:pt x="60" y="1163"/>
                  </a:lnTo>
                  <a:lnTo>
                    <a:pt x="51" y="1166"/>
                  </a:lnTo>
                  <a:lnTo>
                    <a:pt x="45" y="1167"/>
                  </a:lnTo>
                  <a:lnTo>
                    <a:pt x="40" y="1166"/>
                  </a:lnTo>
                  <a:lnTo>
                    <a:pt x="39" y="1160"/>
                  </a:lnTo>
                  <a:lnTo>
                    <a:pt x="39" y="1138"/>
                  </a:lnTo>
                  <a:lnTo>
                    <a:pt x="38" y="1120"/>
                  </a:lnTo>
                  <a:lnTo>
                    <a:pt x="38" y="1098"/>
                  </a:lnTo>
                  <a:lnTo>
                    <a:pt x="39" y="1074"/>
                  </a:lnTo>
                  <a:lnTo>
                    <a:pt x="39" y="1048"/>
                  </a:lnTo>
                  <a:lnTo>
                    <a:pt x="40" y="1024"/>
                  </a:lnTo>
                  <a:lnTo>
                    <a:pt x="43" y="1001"/>
                  </a:lnTo>
                  <a:lnTo>
                    <a:pt x="46" y="981"/>
                  </a:lnTo>
                  <a:lnTo>
                    <a:pt x="50" y="963"/>
                  </a:lnTo>
                  <a:lnTo>
                    <a:pt x="55" y="953"/>
                  </a:lnTo>
                  <a:lnTo>
                    <a:pt x="69" y="938"/>
                  </a:lnTo>
                  <a:lnTo>
                    <a:pt x="83" y="926"/>
                  </a:lnTo>
                  <a:lnTo>
                    <a:pt x="83" y="891"/>
                  </a:lnTo>
                  <a:lnTo>
                    <a:pt x="80" y="890"/>
                  </a:lnTo>
                  <a:lnTo>
                    <a:pt x="76" y="890"/>
                  </a:lnTo>
                  <a:lnTo>
                    <a:pt x="61" y="885"/>
                  </a:lnTo>
                  <a:lnTo>
                    <a:pt x="48" y="877"/>
                  </a:lnTo>
                  <a:lnTo>
                    <a:pt x="38" y="868"/>
                  </a:lnTo>
                  <a:lnTo>
                    <a:pt x="32" y="855"/>
                  </a:lnTo>
                  <a:lnTo>
                    <a:pt x="29" y="842"/>
                  </a:lnTo>
                  <a:lnTo>
                    <a:pt x="24" y="824"/>
                  </a:lnTo>
                  <a:lnTo>
                    <a:pt x="19" y="804"/>
                  </a:lnTo>
                  <a:lnTo>
                    <a:pt x="16" y="783"/>
                  </a:lnTo>
                  <a:lnTo>
                    <a:pt x="15" y="763"/>
                  </a:lnTo>
                  <a:lnTo>
                    <a:pt x="14" y="733"/>
                  </a:lnTo>
                  <a:lnTo>
                    <a:pt x="7" y="677"/>
                  </a:lnTo>
                  <a:lnTo>
                    <a:pt x="6" y="663"/>
                  </a:lnTo>
                  <a:lnTo>
                    <a:pt x="3" y="645"/>
                  </a:lnTo>
                  <a:lnTo>
                    <a:pt x="2" y="625"/>
                  </a:lnTo>
                  <a:lnTo>
                    <a:pt x="0" y="605"/>
                  </a:lnTo>
                  <a:lnTo>
                    <a:pt x="0" y="574"/>
                  </a:lnTo>
                  <a:lnTo>
                    <a:pt x="1" y="556"/>
                  </a:lnTo>
                  <a:lnTo>
                    <a:pt x="3" y="534"/>
                  </a:lnTo>
                  <a:lnTo>
                    <a:pt x="6" y="510"/>
                  </a:lnTo>
                  <a:lnTo>
                    <a:pt x="10" y="459"/>
                  </a:lnTo>
                  <a:lnTo>
                    <a:pt x="11" y="434"/>
                  </a:lnTo>
                  <a:lnTo>
                    <a:pt x="13" y="414"/>
                  </a:lnTo>
                  <a:lnTo>
                    <a:pt x="15" y="392"/>
                  </a:lnTo>
                  <a:lnTo>
                    <a:pt x="17" y="369"/>
                  </a:lnTo>
                  <a:lnTo>
                    <a:pt x="19" y="345"/>
                  </a:lnTo>
                  <a:lnTo>
                    <a:pt x="23" y="320"/>
                  </a:lnTo>
                  <a:lnTo>
                    <a:pt x="25" y="298"/>
                  </a:lnTo>
                  <a:lnTo>
                    <a:pt x="26" y="280"/>
                  </a:lnTo>
                  <a:lnTo>
                    <a:pt x="29" y="264"/>
                  </a:lnTo>
                  <a:lnTo>
                    <a:pt x="29" y="254"/>
                  </a:lnTo>
                  <a:lnTo>
                    <a:pt x="30" y="243"/>
                  </a:lnTo>
                  <a:lnTo>
                    <a:pt x="31" y="227"/>
                  </a:lnTo>
                  <a:lnTo>
                    <a:pt x="33" y="209"/>
                  </a:lnTo>
                  <a:lnTo>
                    <a:pt x="36" y="189"/>
                  </a:lnTo>
                  <a:lnTo>
                    <a:pt x="39" y="169"/>
                  </a:lnTo>
                  <a:lnTo>
                    <a:pt x="41" y="152"/>
                  </a:lnTo>
                  <a:lnTo>
                    <a:pt x="44" y="136"/>
                  </a:lnTo>
                  <a:lnTo>
                    <a:pt x="45" y="126"/>
                  </a:lnTo>
                  <a:lnTo>
                    <a:pt x="46" y="114"/>
                  </a:lnTo>
                  <a:lnTo>
                    <a:pt x="48" y="102"/>
                  </a:lnTo>
                  <a:lnTo>
                    <a:pt x="52" y="89"/>
                  </a:lnTo>
                  <a:lnTo>
                    <a:pt x="58" y="75"/>
                  </a:lnTo>
                  <a:lnTo>
                    <a:pt x="66" y="64"/>
                  </a:lnTo>
                  <a:lnTo>
                    <a:pt x="77" y="55"/>
                  </a:lnTo>
                  <a:lnTo>
                    <a:pt x="83" y="52"/>
                  </a:lnTo>
                  <a:lnTo>
                    <a:pt x="89" y="49"/>
                  </a:lnTo>
                  <a:lnTo>
                    <a:pt x="97" y="47"/>
                  </a:lnTo>
                  <a:lnTo>
                    <a:pt x="109" y="46"/>
                  </a:lnTo>
                  <a:lnTo>
                    <a:pt x="124" y="43"/>
                  </a:lnTo>
                  <a:lnTo>
                    <a:pt x="142" y="40"/>
                  </a:lnTo>
                  <a:lnTo>
                    <a:pt x="163" y="33"/>
                  </a:lnTo>
                  <a:lnTo>
                    <a:pt x="185" y="26"/>
                  </a:lnTo>
                  <a:lnTo>
                    <a:pt x="205" y="19"/>
                  </a:lnTo>
                  <a:lnTo>
                    <a:pt x="223" y="16"/>
                  </a:lnTo>
                  <a:lnTo>
                    <a:pt x="236" y="13"/>
                  </a:lnTo>
                  <a:lnTo>
                    <a:pt x="262" y="6"/>
                  </a:lnTo>
                  <a:lnTo>
                    <a:pt x="273" y="3"/>
                  </a:lnTo>
                  <a:lnTo>
                    <a:pt x="284" y="2"/>
                  </a:lnTo>
                  <a:lnTo>
                    <a:pt x="2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3" name="Freeform 12"/>
            <p:cNvSpPr>
              <a:spLocks/>
            </p:cNvSpPr>
            <p:nvPr/>
          </p:nvSpPr>
          <p:spPr bwMode="auto">
            <a:xfrm>
              <a:off x="2868613" y="258763"/>
              <a:ext cx="657225" cy="939800"/>
            </a:xfrm>
            <a:custGeom>
              <a:avLst/>
              <a:gdLst/>
              <a:ahLst/>
              <a:cxnLst>
                <a:cxn ang="0">
                  <a:pos x="244" y="1"/>
                </a:cxn>
                <a:cxn ang="0">
                  <a:pos x="280" y="11"/>
                </a:cxn>
                <a:cxn ang="0">
                  <a:pos x="311" y="32"/>
                </a:cxn>
                <a:cxn ang="0">
                  <a:pos x="333" y="63"/>
                </a:cxn>
                <a:cxn ang="0">
                  <a:pos x="353" y="99"/>
                </a:cxn>
                <a:cxn ang="0">
                  <a:pos x="369" y="128"/>
                </a:cxn>
                <a:cxn ang="0">
                  <a:pos x="380" y="158"/>
                </a:cxn>
                <a:cxn ang="0">
                  <a:pos x="390" y="188"/>
                </a:cxn>
                <a:cxn ang="0">
                  <a:pos x="392" y="214"/>
                </a:cxn>
                <a:cxn ang="0">
                  <a:pos x="400" y="227"/>
                </a:cxn>
                <a:cxn ang="0">
                  <a:pos x="412" y="241"/>
                </a:cxn>
                <a:cxn ang="0">
                  <a:pos x="413" y="253"/>
                </a:cxn>
                <a:cxn ang="0">
                  <a:pos x="406" y="267"/>
                </a:cxn>
                <a:cxn ang="0">
                  <a:pos x="391" y="284"/>
                </a:cxn>
                <a:cxn ang="0">
                  <a:pos x="387" y="302"/>
                </a:cxn>
                <a:cxn ang="0">
                  <a:pos x="392" y="322"/>
                </a:cxn>
                <a:cxn ang="0">
                  <a:pos x="397" y="336"/>
                </a:cxn>
                <a:cxn ang="0">
                  <a:pos x="390" y="353"/>
                </a:cxn>
                <a:cxn ang="0">
                  <a:pos x="375" y="372"/>
                </a:cxn>
                <a:cxn ang="0">
                  <a:pos x="353" y="382"/>
                </a:cxn>
                <a:cxn ang="0">
                  <a:pos x="318" y="384"/>
                </a:cxn>
                <a:cxn ang="0">
                  <a:pos x="319" y="423"/>
                </a:cxn>
                <a:cxn ang="0">
                  <a:pos x="316" y="444"/>
                </a:cxn>
                <a:cxn ang="0">
                  <a:pos x="305" y="472"/>
                </a:cxn>
                <a:cxn ang="0">
                  <a:pos x="291" y="503"/>
                </a:cxn>
                <a:cxn ang="0">
                  <a:pos x="278" y="531"/>
                </a:cxn>
                <a:cxn ang="0">
                  <a:pos x="183" y="592"/>
                </a:cxn>
                <a:cxn ang="0">
                  <a:pos x="100" y="553"/>
                </a:cxn>
                <a:cxn ang="0">
                  <a:pos x="103" y="529"/>
                </a:cxn>
                <a:cxn ang="0">
                  <a:pos x="108" y="492"/>
                </a:cxn>
                <a:cxn ang="0">
                  <a:pos x="114" y="451"/>
                </a:cxn>
                <a:cxn ang="0">
                  <a:pos x="118" y="416"/>
                </a:cxn>
                <a:cxn ang="0">
                  <a:pos x="122" y="395"/>
                </a:cxn>
                <a:cxn ang="0">
                  <a:pos x="120" y="385"/>
                </a:cxn>
                <a:cxn ang="0">
                  <a:pos x="112" y="381"/>
                </a:cxn>
                <a:cxn ang="0">
                  <a:pos x="88" y="379"/>
                </a:cxn>
                <a:cxn ang="0">
                  <a:pos x="72" y="377"/>
                </a:cxn>
                <a:cxn ang="0">
                  <a:pos x="61" y="360"/>
                </a:cxn>
                <a:cxn ang="0">
                  <a:pos x="57" y="334"/>
                </a:cxn>
                <a:cxn ang="0">
                  <a:pos x="55" y="313"/>
                </a:cxn>
                <a:cxn ang="0">
                  <a:pos x="34" y="274"/>
                </a:cxn>
                <a:cxn ang="0">
                  <a:pos x="28" y="245"/>
                </a:cxn>
                <a:cxn ang="0">
                  <a:pos x="33" y="223"/>
                </a:cxn>
                <a:cxn ang="0">
                  <a:pos x="30" y="208"/>
                </a:cxn>
                <a:cxn ang="0">
                  <a:pos x="23" y="198"/>
                </a:cxn>
                <a:cxn ang="0">
                  <a:pos x="12" y="175"/>
                </a:cxn>
                <a:cxn ang="0">
                  <a:pos x="4" y="153"/>
                </a:cxn>
                <a:cxn ang="0">
                  <a:pos x="0" y="132"/>
                </a:cxn>
                <a:cxn ang="0">
                  <a:pos x="3" y="101"/>
                </a:cxn>
                <a:cxn ang="0">
                  <a:pos x="9" y="78"/>
                </a:cxn>
                <a:cxn ang="0">
                  <a:pos x="29" y="43"/>
                </a:cxn>
                <a:cxn ang="0">
                  <a:pos x="50" y="27"/>
                </a:cxn>
                <a:cxn ang="0">
                  <a:pos x="77" y="14"/>
                </a:cxn>
                <a:cxn ang="0">
                  <a:pos x="101" y="10"/>
                </a:cxn>
                <a:cxn ang="0">
                  <a:pos x="125" y="7"/>
                </a:cxn>
                <a:cxn ang="0">
                  <a:pos x="139" y="10"/>
                </a:cxn>
                <a:cxn ang="0">
                  <a:pos x="144" y="14"/>
                </a:cxn>
                <a:cxn ang="0">
                  <a:pos x="157" y="15"/>
                </a:cxn>
                <a:cxn ang="0">
                  <a:pos x="181" y="10"/>
                </a:cxn>
                <a:cxn ang="0">
                  <a:pos x="210" y="1"/>
                </a:cxn>
              </a:cxnLst>
              <a:rect l="0" t="0" r="r" b="b"/>
              <a:pathLst>
                <a:path w="414" h="592">
                  <a:moveTo>
                    <a:pt x="225" y="0"/>
                  </a:moveTo>
                  <a:lnTo>
                    <a:pt x="244" y="1"/>
                  </a:lnTo>
                  <a:lnTo>
                    <a:pt x="262" y="6"/>
                  </a:lnTo>
                  <a:lnTo>
                    <a:pt x="280" y="11"/>
                  </a:lnTo>
                  <a:lnTo>
                    <a:pt x="297" y="21"/>
                  </a:lnTo>
                  <a:lnTo>
                    <a:pt x="311" y="32"/>
                  </a:lnTo>
                  <a:lnTo>
                    <a:pt x="325" y="49"/>
                  </a:lnTo>
                  <a:lnTo>
                    <a:pt x="333" y="63"/>
                  </a:lnTo>
                  <a:lnTo>
                    <a:pt x="343" y="80"/>
                  </a:lnTo>
                  <a:lnTo>
                    <a:pt x="353" y="99"/>
                  </a:lnTo>
                  <a:lnTo>
                    <a:pt x="362" y="115"/>
                  </a:lnTo>
                  <a:lnTo>
                    <a:pt x="369" y="128"/>
                  </a:lnTo>
                  <a:lnTo>
                    <a:pt x="376" y="142"/>
                  </a:lnTo>
                  <a:lnTo>
                    <a:pt x="380" y="158"/>
                  </a:lnTo>
                  <a:lnTo>
                    <a:pt x="386" y="174"/>
                  </a:lnTo>
                  <a:lnTo>
                    <a:pt x="390" y="188"/>
                  </a:lnTo>
                  <a:lnTo>
                    <a:pt x="392" y="199"/>
                  </a:lnTo>
                  <a:lnTo>
                    <a:pt x="392" y="214"/>
                  </a:lnTo>
                  <a:lnTo>
                    <a:pt x="394" y="220"/>
                  </a:lnTo>
                  <a:lnTo>
                    <a:pt x="400" y="227"/>
                  </a:lnTo>
                  <a:lnTo>
                    <a:pt x="407" y="234"/>
                  </a:lnTo>
                  <a:lnTo>
                    <a:pt x="412" y="241"/>
                  </a:lnTo>
                  <a:lnTo>
                    <a:pt x="414" y="248"/>
                  </a:lnTo>
                  <a:lnTo>
                    <a:pt x="413" y="253"/>
                  </a:lnTo>
                  <a:lnTo>
                    <a:pt x="411" y="260"/>
                  </a:lnTo>
                  <a:lnTo>
                    <a:pt x="406" y="267"/>
                  </a:lnTo>
                  <a:lnTo>
                    <a:pt x="398" y="275"/>
                  </a:lnTo>
                  <a:lnTo>
                    <a:pt x="391" y="284"/>
                  </a:lnTo>
                  <a:lnTo>
                    <a:pt x="387" y="293"/>
                  </a:lnTo>
                  <a:lnTo>
                    <a:pt x="387" y="302"/>
                  </a:lnTo>
                  <a:lnTo>
                    <a:pt x="390" y="314"/>
                  </a:lnTo>
                  <a:lnTo>
                    <a:pt x="392" y="322"/>
                  </a:lnTo>
                  <a:lnTo>
                    <a:pt x="396" y="329"/>
                  </a:lnTo>
                  <a:lnTo>
                    <a:pt x="397" y="336"/>
                  </a:lnTo>
                  <a:lnTo>
                    <a:pt x="396" y="344"/>
                  </a:lnTo>
                  <a:lnTo>
                    <a:pt x="390" y="353"/>
                  </a:lnTo>
                  <a:lnTo>
                    <a:pt x="382" y="363"/>
                  </a:lnTo>
                  <a:lnTo>
                    <a:pt x="375" y="372"/>
                  </a:lnTo>
                  <a:lnTo>
                    <a:pt x="364" y="378"/>
                  </a:lnTo>
                  <a:lnTo>
                    <a:pt x="353" y="382"/>
                  </a:lnTo>
                  <a:lnTo>
                    <a:pt x="338" y="384"/>
                  </a:lnTo>
                  <a:lnTo>
                    <a:pt x="318" y="384"/>
                  </a:lnTo>
                  <a:lnTo>
                    <a:pt x="318" y="413"/>
                  </a:lnTo>
                  <a:lnTo>
                    <a:pt x="319" y="423"/>
                  </a:lnTo>
                  <a:lnTo>
                    <a:pt x="319" y="435"/>
                  </a:lnTo>
                  <a:lnTo>
                    <a:pt x="316" y="444"/>
                  </a:lnTo>
                  <a:lnTo>
                    <a:pt x="311" y="457"/>
                  </a:lnTo>
                  <a:lnTo>
                    <a:pt x="305" y="472"/>
                  </a:lnTo>
                  <a:lnTo>
                    <a:pt x="298" y="487"/>
                  </a:lnTo>
                  <a:lnTo>
                    <a:pt x="291" y="503"/>
                  </a:lnTo>
                  <a:lnTo>
                    <a:pt x="284" y="519"/>
                  </a:lnTo>
                  <a:lnTo>
                    <a:pt x="278" y="531"/>
                  </a:lnTo>
                  <a:lnTo>
                    <a:pt x="274" y="541"/>
                  </a:lnTo>
                  <a:lnTo>
                    <a:pt x="183" y="592"/>
                  </a:lnTo>
                  <a:lnTo>
                    <a:pt x="100" y="557"/>
                  </a:lnTo>
                  <a:lnTo>
                    <a:pt x="100" y="553"/>
                  </a:lnTo>
                  <a:lnTo>
                    <a:pt x="101" y="544"/>
                  </a:lnTo>
                  <a:lnTo>
                    <a:pt x="103" y="529"/>
                  </a:lnTo>
                  <a:lnTo>
                    <a:pt x="106" y="512"/>
                  </a:lnTo>
                  <a:lnTo>
                    <a:pt x="108" y="492"/>
                  </a:lnTo>
                  <a:lnTo>
                    <a:pt x="112" y="471"/>
                  </a:lnTo>
                  <a:lnTo>
                    <a:pt x="114" y="451"/>
                  </a:lnTo>
                  <a:lnTo>
                    <a:pt x="116" y="432"/>
                  </a:lnTo>
                  <a:lnTo>
                    <a:pt x="118" y="416"/>
                  </a:lnTo>
                  <a:lnTo>
                    <a:pt x="121" y="406"/>
                  </a:lnTo>
                  <a:lnTo>
                    <a:pt x="122" y="395"/>
                  </a:lnTo>
                  <a:lnTo>
                    <a:pt x="122" y="389"/>
                  </a:lnTo>
                  <a:lnTo>
                    <a:pt x="120" y="385"/>
                  </a:lnTo>
                  <a:lnTo>
                    <a:pt x="116" y="382"/>
                  </a:lnTo>
                  <a:lnTo>
                    <a:pt x="112" y="381"/>
                  </a:lnTo>
                  <a:lnTo>
                    <a:pt x="105" y="381"/>
                  </a:lnTo>
                  <a:lnTo>
                    <a:pt x="88" y="379"/>
                  </a:lnTo>
                  <a:lnTo>
                    <a:pt x="79" y="379"/>
                  </a:lnTo>
                  <a:lnTo>
                    <a:pt x="72" y="377"/>
                  </a:lnTo>
                  <a:lnTo>
                    <a:pt x="66" y="372"/>
                  </a:lnTo>
                  <a:lnTo>
                    <a:pt x="61" y="360"/>
                  </a:lnTo>
                  <a:lnTo>
                    <a:pt x="58" y="348"/>
                  </a:lnTo>
                  <a:lnTo>
                    <a:pt x="57" y="334"/>
                  </a:lnTo>
                  <a:lnTo>
                    <a:pt x="57" y="321"/>
                  </a:lnTo>
                  <a:lnTo>
                    <a:pt x="55" y="313"/>
                  </a:lnTo>
                  <a:lnTo>
                    <a:pt x="50" y="302"/>
                  </a:lnTo>
                  <a:lnTo>
                    <a:pt x="34" y="274"/>
                  </a:lnTo>
                  <a:lnTo>
                    <a:pt x="28" y="259"/>
                  </a:lnTo>
                  <a:lnTo>
                    <a:pt x="28" y="245"/>
                  </a:lnTo>
                  <a:lnTo>
                    <a:pt x="30" y="232"/>
                  </a:lnTo>
                  <a:lnTo>
                    <a:pt x="33" y="223"/>
                  </a:lnTo>
                  <a:lnTo>
                    <a:pt x="33" y="208"/>
                  </a:lnTo>
                  <a:lnTo>
                    <a:pt x="30" y="208"/>
                  </a:lnTo>
                  <a:lnTo>
                    <a:pt x="27" y="205"/>
                  </a:lnTo>
                  <a:lnTo>
                    <a:pt x="23" y="198"/>
                  </a:lnTo>
                  <a:lnTo>
                    <a:pt x="18" y="187"/>
                  </a:lnTo>
                  <a:lnTo>
                    <a:pt x="12" y="175"/>
                  </a:lnTo>
                  <a:lnTo>
                    <a:pt x="7" y="164"/>
                  </a:lnTo>
                  <a:lnTo>
                    <a:pt x="4" y="153"/>
                  </a:lnTo>
                  <a:lnTo>
                    <a:pt x="1" y="145"/>
                  </a:lnTo>
                  <a:lnTo>
                    <a:pt x="0" y="132"/>
                  </a:lnTo>
                  <a:lnTo>
                    <a:pt x="0" y="117"/>
                  </a:lnTo>
                  <a:lnTo>
                    <a:pt x="3" y="101"/>
                  </a:lnTo>
                  <a:lnTo>
                    <a:pt x="6" y="87"/>
                  </a:lnTo>
                  <a:lnTo>
                    <a:pt x="9" y="78"/>
                  </a:lnTo>
                  <a:lnTo>
                    <a:pt x="15" y="68"/>
                  </a:lnTo>
                  <a:lnTo>
                    <a:pt x="29" y="43"/>
                  </a:lnTo>
                  <a:lnTo>
                    <a:pt x="38" y="34"/>
                  </a:lnTo>
                  <a:lnTo>
                    <a:pt x="50" y="27"/>
                  </a:lnTo>
                  <a:lnTo>
                    <a:pt x="63" y="18"/>
                  </a:lnTo>
                  <a:lnTo>
                    <a:pt x="77" y="14"/>
                  </a:lnTo>
                  <a:lnTo>
                    <a:pt x="89" y="11"/>
                  </a:lnTo>
                  <a:lnTo>
                    <a:pt x="101" y="10"/>
                  </a:lnTo>
                  <a:lnTo>
                    <a:pt x="113" y="8"/>
                  </a:lnTo>
                  <a:lnTo>
                    <a:pt x="125" y="7"/>
                  </a:lnTo>
                  <a:lnTo>
                    <a:pt x="136" y="9"/>
                  </a:lnTo>
                  <a:lnTo>
                    <a:pt x="139" y="10"/>
                  </a:lnTo>
                  <a:lnTo>
                    <a:pt x="142" y="13"/>
                  </a:lnTo>
                  <a:lnTo>
                    <a:pt x="144" y="14"/>
                  </a:lnTo>
                  <a:lnTo>
                    <a:pt x="147" y="15"/>
                  </a:lnTo>
                  <a:lnTo>
                    <a:pt x="157" y="15"/>
                  </a:lnTo>
                  <a:lnTo>
                    <a:pt x="167" y="14"/>
                  </a:lnTo>
                  <a:lnTo>
                    <a:pt x="181" y="10"/>
                  </a:lnTo>
                  <a:lnTo>
                    <a:pt x="196" y="6"/>
                  </a:lnTo>
                  <a:lnTo>
                    <a:pt x="210" y="1"/>
                  </a:lnTo>
                  <a:lnTo>
                    <a:pt x="2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</p:grpSp>
      <p:grpSp>
        <p:nvGrpSpPr>
          <p:cNvPr id="3" name="Group 43"/>
          <p:cNvGrpSpPr/>
          <p:nvPr/>
        </p:nvGrpSpPr>
        <p:grpSpPr>
          <a:xfrm>
            <a:off x="4272161" y="1905397"/>
            <a:ext cx="3669414" cy="3669414"/>
            <a:chOff x="2683249" y="1825999"/>
            <a:chExt cx="2181785" cy="2181785"/>
          </a:xfrm>
          <a:scene3d>
            <a:camera prst="perspectiveRelaxed">
              <a:rot lat="16800000" lon="0" rev="0"/>
            </a:camera>
            <a:lightRig rig="balanced" dir="t">
              <a:rot lat="0" lon="0" rev="4200000"/>
            </a:lightRig>
          </a:scene3d>
        </p:grpSpPr>
        <p:sp>
          <p:nvSpPr>
            <p:cNvPr id="6" name="Oval 5"/>
            <p:cNvSpPr/>
            <p:nvPr/>
          </p:nvSpPr>
          <p:spPr>
            <a:xfrm>
              <a:off x="2683249" y="1825999"/>
              <a:ext cx="2181785" cy="218178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sp3d prstMaterial="plastic">
              <a:bevelT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7" name="Oval 6"/>
            <p:cNvSpPr/>
            <p:nvPr/>
          </p:nvSpPr>
          <p:spPr>
            <a:xfrm>
              <a:off x="2892519" y="2035269"/>
              <a:ext cx="1763245" cy="17632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plastic">
              <a:bevelT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8" name="Oval 7"/>
            <p:cNvSpPr/>
            <p:nvPr/>
          </p:nvSpPr>
          <p:spPr>
            <a:xfrm>
              <a:off x="3140169" y="2282919"/>
              <a:ext cx="1267945" cy="126794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sp3d prstMaterial="plastic">
              <a:bevelT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9" name="Oval 8"/>
            <p:cNvSpPr/>
            <p:nvPr/>
          </p:nvSpPr>
          <p:spPr>
            <a:xfrm>
              <a:off x="3355041" y="2497791"/>
              <a:ext cx="838200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plastic">
              <a:bevelT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0" name="Oval 9"/>
            <p:cNvSpPr/>
            <p:nvPr/>
          </p:nvSpPr>
          <p:spPr>
            <a:xfrm>
              <a:off x="3545541" y="2688291"/>
              <a:ext cx="457200" cy="457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sp3d prstMaterial="plastic">
              <a:bevelT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7767616" y="4551120"/>
            <a:ext cx="3629111" cy="1669005"/>
            <a:chOff x="7304290" y="1846336"/>
            <a:chExt cx="3009400" cy="1669439"/>
          </a:xfrm>
        </p:grpSpPr>
        <p:sp>
          <p:nvSpPr>
            <p:cNvPr id="36" name="TextBox 35"/>
            <p:cNvSpPr txBox="1"/>
            <p:nvPr/>
          </p:nvSpPr>
          <p:spPr>
            <a:xfrm>
              <a:off x="7661516" y="1846336"/>
              <a:ext cx="2085993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999" b="1" dirty="0" smtClean="0">
                  <a:solidFill>
                    <a:schemeClr val="accent6"/>
                  </a:solidFill>
                  <a:latin typeface="Arial" pitchFamily="34" charset="0"/>
                  <a:cs typeface="Arial" pitchFamily="34" charset="0"/>
                </a:rPr>
                <a:t>CEO </a:t>
              </a:r>
              <a:endParaRPr lang="en-US" sz="1999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7304290" y="2296575"/>
              <a:ext cx="3009400" cy="12192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16" tIns="0" rIns="91416" bIns="0" rtlCol="0" anchor="t"/>
            <a:lstStyle/>
            <a:p>
              <a:pPr lvl="0" algn="ctr">
                <a:defRPr/>
              </a:pPr>
              <a:endParaRPr lang="en-US" sz="2200" kern="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lvl="0" algn="ctr">
                <a:defRPr/>
              </a:pPr>
              <a:r>
                <a:rPr lang="en-US" sz="2200" kern="0" dirty="0" err="1" smtClean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Ing</a:t>
              </a:r>
              <a:r>
                <a:rPr lang="en-US" sz="2200" kern="0" dirty="0" smtClean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. R.R.M. Geheniau RSE</a:t>
              </a:r>
            </a:p>
            <a:p>
              <a:pPr lvl="0" algn="ctr">
                <a:defRPr/>
              </a:pPr>
              <a:r>
                <a:rPr lang="en-US" sz="2200" kern="0" dirty="0" smtClean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Drs. F. Imani</a:t>
              </a:r>
              <a:endParaRPr lang="en-US" sz="2200" kern="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9" name="Group 22"/>
          <p:cNvGrpSpPr/>
          <p:nvPr/>
        </p:nvGrpSpPr>
        <p:grpSpPr>
          <a:xfrm>
            <a:off x="5666547" y="1524498"/>
            <a:ext cx="880645" cy="2218049"/>
            <a:chOff x="4413250" y="1588"/>
            <a:chExt cx="2041525" cy="5141912"/>
          </a:xfrm>
          <a:solidFill>
            <a:schemeClr val="tx1">
              <a:alpha val="65000"/>
            </a:schemeClr>
          </a:solidFill>
          <a:effectLst/>
        </p:grpSpPr>
        <p:sp>
          <p:nvSpPr>
            <p:cNvPr id="50" name="Freeform 13"/>
            <p:cNvSpPr>
              <a:spLocks/>
            </p:cNvSpPr>
            <p:nvPr/>
          </p:nvSpPr>
          <p:spPr bwMode="auto">
            <a:xfrm>
              <a:off x="5189538" y="1588"/>
              <a:ext cx="522288" cy="833438"/>
            </a:xfrm>
            <a:custGeom>
              <a:avLst/>
              <a:gdLst/>
              <a:ahLst/>
              <a:cxnLst>
                <a:cxn ang="0">
                  <a:pos x="159" y="0"/>
                </a:cxn>
                <a:cxn ang="0">
                  <a:pos x="198" y="5"/>
                </a:cxn>
                <a:cxn ang="0">
                  <a:pos x="236" y="15"/>
                </a:cxn>
                <a:cxn ang="0">
                  <a:pos x="260" y="32"/>
                </a:cxn>
                <a:cxn ang="0">
                  <a:pos x="272" y="49"/>
                </a:cxn>
                <a:cxn ang="0">
                  <a:pos x="279" y="62"/>
                </a:cxn>
                <a:cxn ang="0">
                  <a:pos x="289" y="87"/>
                </a:cxn>
                <a:cxn ang="0">
                  <a:pos x="301" y="130"/>
                </a:cxn>
                <a:cxn ang="0">
                  <a:pos x="305" y="155"/>
                </a:cxn>
                <a:cxn ang="0">
                  <a:pos x="306" y="183"/>
                </a:cxn>
                <a:cxn ang="0">
                  <a:pos x="307" y="201"/>
                </a:cxn>
                <a:cxn ang="0">
                  <a:pos x="312" y="198"/>
                </a:cxn>
                <a:cxn ang="0">
                  <a:pos x="319" y="194"/>
                </a:cxn>
                <a:cxn ang="0">
                  <a:pos x="325" y="198"/>
                </a:cxn>
                <a:cxn ang="0">
                  <a:pos x="329" y="218"/>
                </a:cxn>
                <a:cxn ang="0">
                  <a:pos x="328" y="240"/>
                </a:cxn>
                <a:cxn ang="0">
                  <a:pos x="322" y="269"/>
                </a:cxn>
                <a:cxn ang="0">
                  <a:pos x="316" y="290"/>
                </a:cxn>
                <a:cxn ang="0">
                  <a:pos x="313" y="296"/>
                </a:cxn>
                <a:cxn ang="0">
                  <a:pos x="309" y="296"/>
                </a:cxn>
                <a:cxn ang="0">
                  <a:pos x="304" y="292"/>
                </a:cxn>
                <a:cxn ang="0">
                  <a:pos x="299" y="291"/>
                </a:cxn>
                <a:cxn ang="0">
                  <a:pos x="298" y="298"/>
                </a:cxn>
                <a:cxn ang="0">
                  <a:pos x="293" y="315"/>
                </a:cxn>
                <a:cxn ang="0">
                  <a:pos x="279" y="351"/>
                </a:cxn>
                <a:cxn ang="0">
                  <a:pos x="274" y="368"/>
                </a:cxn>
                <a:cxn ang="0">
                  <a:pos x="272" y="398"/>
                </a:cxn>
                <a:cxn ang="0">
                  <a:pos x="274" y="428"/>
                </a:cxn>
                <a:cxn ang="0">
                  <a:pos x="181" y="525"/>
                </a:cxn>
                <a:cxn ang="0">
                  <a:pos x="126" y="483"/>
                </a:cxn>
                <a:cxn ang="0">
                  <a:pos x="112" y="470"/>
                </a:cxn>
                <a:cxn ang="0">
                  <a:pos x="93" y="450"/>
                </a:cxn>
                <a:cxn ang="0">
                  <a:pos x="76" y="432"/>
                </a:cxn>
                <a:cxn ang="0">
                  <a:pos x="71" y="418"/>
                </a:cxn>
                <a:cxn ang="0">
                  <a:pos x="64" y="389"/>
                </a:cxn>
                <a:cxn ang="0">
                  <a:pos x="56" y="350"/>
                </a:cxn>
                <a:cxn ang="0">
                  <a:pos x="49" y="321"/>
                </a:cxn>
                <a:cxn ang="0">
                  <a:pos x="46" y="308"/>
                </a:cxn>
                <a:cxn ang="0">
                  <a:pos x="39" y="299"/>
                </a:cxn>
                <a:cxn ang="0">
                  <a:pos x="35" y="306"/>
                </a:cxn>
                <a:cxn ang="0">
                  <a:pos x="25" y="305"/>
                </a:cxn>
                <a:cxn ang="0">
                  <a:pos x="18" y="292"/>
                </a:cxn>
                <a:cxn ang="0">
                  <a:pos x="10" y="271"/>
                </a:cxn>
                <a:cxn ang="0">
                  <a:pos x="3" y="254"/>
                </a:cxn>
                <a:cxn ang="0">
                  <a:pos x="0" y="230"/>
                </a:cxn>
                <a:cxn ang="0">
                  <a:pos x="2" y="207"/>
                </a:cxn>
                <a:cxn ang="0">
                  <a:pos x="8" y="204"/>
                </a:cxn>
                <a:cxn ang="0">
                  <a:pos x="17" y="213"/>
                </a:cxn>
                <a:cxn ang="0">
                  <a:pos x="24" y="222"/>
                </a:cxn>
                <a:cxn ang="0">
                  <a:pos x="24" y="220"/>
                </a:cxn>
                <a:cxn ang="0">
                  <a:pos x="23" y="207"/>
                </a:cxn>
                <a:cxn ang="0">
                  <a:pos x="22" y="178"/>
                </a:cxn>
                <a:cxn ang="0">
                  <a:pos x="23" y="144"/>
                </a:cxn>
                <a:cxn ang="0">
                  <a:pos x="27" y="96"/>
                </a:cxn>
                <a:cxn ang="0">
                  <a:pos x="31" y="80"/>
                </a:cxn>
                <a:cxn ang="0">
                  <a:pos x="43" y="60"/>
                </a:cxn>
                <a:cxn ang="0">
                  <a:pos x="57" y="37"/>
                </a:cxn>
                <a:cxn ang="0">
                  <a:pos x="67" y="23"/>
                </a:cxn>
                <a:cxn ang="0">
                  <a:pos x="87" y="13"/>
                </a:cxn>
                <a:cxn ang="0">
                  <a:pos x="116" y="5"/>
                </a:cxn>
                <a:cxn ang="0">
                  <a:pos x="141" y="0"/>
                </a:cxn>
              </a:cxnLst>
              <a:rect l="0" t="0" r="r" b="b"/>
              <a:pathLst>
                <a:path w="329" h="525">
                  <a:moveTo>
                    <a:pt x="141" y="0"/>
                  </a:moveTo>
                  <a:lnTo>
                    <a:pt x="159" y="0"/>
                  </a:lnTo>
                  <a:lnTo>
                    <a:pt x="177" y="1"/>
                  </a:lnTo>
                  <a:lnTo>
                    <a:pt x="198" y="5"/>
                  </a:lnTo>
                  <a:lnTo>
                    <a:pt x="220" y="9"/>
                  </a:lnTo>
                  <a:lnTo>
                    <a:pt x="236" y="15"/>
                  </a:lnTo>
                  <a:lnTo>
                    <a:pt x="249" y="22"/>
                  </a:lnTo>
                  <a:lnTo>
                    <a:pt x="260" y="32"/>
                  </a:lnTo>
                  <a:lnTo>
                    <a:pt x="267" y="41"/>
                  </a:lnTo>
                  <a:lnTo>
                    <a:pt x="272" y="49"/>
                  </a:lnTo>
                  <a:lnTo>
                    <a:pt x="276" y="55"/>
                  </a:lnTo>
                  <a:lnTo>
                    <a:pt x="279" y="62"/>
                  </a:lnTo>
                  <a:lnTo>
                    <a:pt x="284" y="73"/>
                  </a:lnTo>
                  <a:lnTo>
                    <a:pt x="289" y="87"/>
                  </a:lnTo>
                  <a:lnTo>
                    <a:pt x="298" y="118"/>
                  </a:lnTo>
                  <a:lnTo>
                    <a:pt x="301" y="130"/>
                  </a:lnTo>
                  <a:lnTo>
                    <a:pt x="304" y="142"/>
                  </a:lnTo>
                  <a:lnTo>
                    <a:pt x="305" y="155"/>
                  </a:lnTo>
                  <a:lnTo>
                    <a:pt x="305" y="169"/>
                  </a:lnTo>
                  <a:lnTo>
                    <a:pt x="306" y="183"/>
                  </a:lnTo>
                  <a:lnTo>
                    <a:pt x="306" y="200"/>
                  </a:lnTo>
                  <a:lnTo>
                    <a:pt x="307" y="201"/>
                  </a:lnTo>
                  <a:lnTo>
                    <a:pt x="309" y="200"/>
                  </a:lnTo>
                  <a:lnTo>
                    <a:pt x="312" y="198"/>
                  </a:lnTo>
                  <a:lnTo>
                    <a:pt x="315" y="196"/>
                  </a:lnTo>
                  <a:lnTo>
                    <a:pt x="319" y="194"/>
                  </a:lnTo>
                  <a:lnTo>
                    <a:pt x="321" y="193"/>
                  </a:lnTo>
                  <a:lnTo>
                    <a:pt x="325" y="198"/>
                  </a:lnTo>
                  <a:lnTo>
                    <a:pt x="328" y="206"/>
                  </a:lnTo>
                  <a:lnTo>
                    <a:pt x="329" y="218"/>
                  </a:lnTo>
                  <a:lnTo>
                    <a:pt x="329" y="227"/>
                  </a:lnTo>
                  <a:lnTo>
                    <a:pt x="328" y="240"/>
                  </a:lnTo>
                  <a:lnTo>
                    <a:pt x="326" y="255"/>
                  </a:lnTo>
                  <a:lnTo>
                    <a:pt x="322" y="269"/>
                  </a:lnTo>
                  <a:lnTo>
                    <a:pt x="319" y="282"/>
                  </a:lnTo>
                  <a:lnTo>
                    <a:pt x="316" y="290"/>
                  </a:lnTo>
                  <a:lnTo>
                    <a:pt x="314" y="293"/>
                  </a:lnTo>
                  <a:lnTo>
                    <a:pt x="313" y="296"/>
                  </a:lnTo>
                  <a:lnTo>
                    <a:pt x="311" y="297"/>
                  </a:lnTo>
                  <a:lnTo>
                    <a:pt x="309" y="296"/>
                  </a:lnTo>
                  <a:lnTo>
                    <a:pt x="305" y="293"/>
                  </a:lnTo>
                  <a:lnTo>
                    <a:pt x="304" y="292"/>
                  </a:lnTo>
                  <a:lnTo>
                    <a:pt x="301" y="291"/>
                  </a:lnTo>
                  <a:lnTo>
                    <a:pt x="299" y="291"/>
                  </a:lnTo>
                  <a:lnTo>
                    <a:pt x="299" y="294"/>
                  </a:lnTo>
                  <a:lnTo>
                    <a:pt x="298" y="298"/>
                  </a:lnTo>
                  <a:lnTo>
                    <a:pt x="298" y="301"/>
                  </a:lnTo>
                  <a:lnTo>
                    <a:pt x="293" y="315"/>
                  </a:lnTo>
                  <a:lnTo>
                    <a:pt x="284" y="339"/>
                  </a:lnTo>
                  <a:lnTo>
                    <a:pt x="279" y="351"/>
                  </a:lnTo>
                  <a:lnTo>
                    <a:pt x="276" y="361"/>
                  </a:lnTo>
                  <a:lnTo>
                    <a:pt x="274" y="368"/>
                  </a:lnTo>
                  <a:lnTo>
                    <a:pt x="272" y="375"/>
                  </a:lnTo>
                  <a:lnTo>
                    <a:pt x="272" y="398"/>
                  </a:lnTo>
                  <a:lnTo>
                    <a:pt x="274" y="411"/>
                  </a:lnTo>
                  <a:lnTo>
                    <a:pt x="274" y="428"/>
                  </a:lnTo>
                  <a:lnTo>
                    <a:pt x="255" y="489"/>
                  </a:lnTo>
                  <a:lnTo>
                    <a:pt x="181" y="525"/>
                  </a:lnTo>
                  <a:lnTo>
                    <a:pt x="129" y="485"/>
                  </a:lnTo>
                  <a:lnTo>
                    <a:pt x="126" y="483"/>
                  </a:lnTo>
                  <a:lnTo>
                    <a:pt x="121" y="478"/>
                  </a:lnTo>
                  <a:lnTo>
                    <a:pt x="112" y="470"/>
                  </a:lnTo>
                  <a:lnTo>
                    <a:pt x="102" y="461"/>
                  </a:lnTo>
                  <a:lnTo>
                    <a:pt x="93" y="450"/>
                  </a:lnTo>
                  <a:lnTo>
                    <a:pt x="83" y="441"/>
                  </a:lnTo>
                  <a:lnTo>
                    <a:pt x="76" y="432"/>
                  </a:lnTo>
                  <a:lnTo>
                    <a:pt x="73" y="426"/>
                  </a:lnTo>
                  <a:lnTo>
                    <a:pt x="71" y="418"/>
                  </a:lnTo>
                  <a:lnTo>
                    <a:pt x="67" y="405"/>
                  </a:lnTo>
                  <a:lnTo>
                    <a:pt x="64" y="389"/>
                  </a:lnTo>
                  <a:lnTo>
                    <a:pt x="59" y="369"/>
                  </a:lnTo>
                  <a:lnTo>
                    <a:pt x="56" y="350"/>
                  </a:lnTo>
                  <a:lnTo>
                    <a:pt x="52" y="334"/>
                  </a:lnTo>
                  <a:lnTo>
                    <a:pt x="49" y="321"/>
                  </a:lnTo>
                  <a:lnTo>
                    <a:pt x="47" y="313"/>
                  </a:lnTo>
                  <a:lnTo>
                    <a:pt x="46" y="308"/>
                  </a:lnTo>
                  <a:lnTo>
                    <a:pt x="45" y="305"/>
                  </a:lnTo>
                  <a:lnTo>
                    <a:pt x="39" y="299"/>
                  </a:lnTo>
                  <a:lnTo>
                    <a:pt x="37" y="301"/>
                  </a:lnTo>
                  <a:lnTo>
                    <a:pt x="35" y="306"/>
                  </a:lnTo>
                  <a:lnTo>
                    <a:pt x="29" y="306"/>
                  </a:lnTo>
                  <a:lnTo>
                    <a:pt x="25" y="305"/>
                  </a:lnTo>
                  <a:lnTo>
                    <a:pt x="22" y="300"/>
                  </a:lnTo>
                  <a:lnTo>
                    <a:pt x="18" y="292"/>
                  </a:lnTo>
                  <a:lnTo>
                    <a:pt x="15" y="283"/>
                  </a:lnTo>
                  <a:lnTo>
                    <a:pt x="10" y="271"/>
                  </a:lnTo>
                  <a:lnTo>
                    <a:pt x="7" y="262"/>
                  </a:lnTo>
                  <a:lnTo>
                    <a:pt x="3" y="254"/>
                  </a:lnTo>
                  <a:lnTo>
                    <a:pt x="0" y="243"/>
                  </a:lnTo>
                  <a:lnTo>
                    <a:pt x="0" y="230"/>
                  </a:lnTo>
                  <a:lnTo>
                    <a:pt x="1" y="218"/>
                  </a:lnTo>
                  <a:lnTo>
                    <a:pt x="2" y="207"/>
                  </a:lnTo>
                  <a:lnTo>
                    <a:pt x="5" y="204"/>
                  </a:lnTo>
                  <a:lnTo>
                    <a:pt x="8" y="204"/>
                  </a:lnTo>
                  <a:lnTo>
                    <a:pt x="13" y="207"/>
                  </a:lnTo>
                  <a:lnTo>
                    <a:pt x="17" y="213"/>
                  </a:lnTo>
                  <a:lnTo>
                    <a:pt x="22" y="218"/>
                  </a:lnTo>
                  <a:lnTo>
                    <a:pt x="24" y="222"/>
                  </a:lnTo>
                  <a:lnTo>
                    <a:pt x="25" y="223"/>
                  </a:lnTo>
                  <a:lnTo>
                    <a:pt x="24" y="220"/>
                  </a:lnTo>
                  <a:lnTo>
                    <a:pt x="24" y="214"/>
                  </a:lnTo>
                  <a:lnTo>
                    <a:pt x="23" y="207"/>
                  </a:lnTo>
                  <a:lnTo>
                    <a:pt x="22" y="201"/>
                  </a:lnTo>
                  <a:lnTo>
                    <a:pt x="22" y="178"/>
                  </a:lnTo>
                  <a:lnTo>
                    <a:pt x="23" y="162"/>
                  </a:lnTo>
                  <a:lnTo>
                    <a:pt x="23" y="144"/>
                  </a:lnTo>
                  <a:lnTo>
                    <a:pt x="25" y="110"/>
                  </a:lnTo>
                  <a:lnTo>
                    <a:pt x="27" y="96"/>
                  </a:lnTo>
                  <a:lnTo>
                    <a:pt x="28" y="87"/>
                  </a:lnTo>
                  <a:lnTo>
                    <a:pt x="31" y="80"/>
                  </a:lnTo>
                  <a:lnTo>
                    <a:pt x="36" y="70"/>
                  </a:lnTo>
                  <a:lnTo>
                    <a:pt x="43" y="60"/>
                  </a:lnTo>
                  <a:lnTo>
                    <a:pt x="50" y="48"/>
                  </a:lnTo>
                  <a:lnTo>
                    <a:pt x="57" y="37"/>
                  </a:lnTo>
                  <a:lnTo>
                    <a:pt x="63" y="29"/>
                  </a:lnTo>
                  <a:lnTo>
                    <a:pt x="67" y="23"/>
                  </a:lnTo>
                  <a:lnTo>
                    <a:pt x="74" y="19"/>
                  </a:lnTo>
                  <a:lnTo>
                    <a:pt x="87" y="13"/>
                  </a:lnTo>
                  <a:lnTo>
                    <a:pt x="102" y="8"/>
                  </a:lnTo>
                  <a:lnTo>
                    <a:pt x="116" y="5"/>
                  </a:lnTo>
                  <a:lnTo>
                    <a:pt x="129" y="1"/>
                  </a:lnTo>
                  <a:lnTo>
                    <a:pt x="14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1" name="Freeform 14"/>
            <p:cNvSpPr>
              <a:spLocks noEditPoints="1"/>
            </p:cNvSpPr>
            <p:nvPr/>
          </p:nvSpPr>
          <p:spPr bwMode="auto">
            <a:xfrm>
              <a:off x="4413250" y="638175"/>
              <a:ext cx="2041525" cy="4505325"/>
            </a:xfrm>
            <a:custGeom>
              <a:avLst/>
              <a:gdLst/>
              <a:ahLst/>
              <a:cxnLst>
                <a:cxn ang="0">
                  <a:pos x="622" y="852"/>
                </a:cxn>
                <a:cxn ang="0">
                  <a:pos x="758" y="867"/>
                </a:cxn>
                <a:cxn ang="0">
                  <a:pos x="702" y="726"/>
                </a:cxn>
                <a:cxn ang="0">
                  <a:pos x="579" y="68"/>
                </a:cxn>
                <a:cxn ang="0">
                  <a:pos x="674" y="274"/>
                </a:cxn>
                <a:cxn ang="0">
                  <a:pos x="706" y="375"/>
                </a:cxn>
                <a:cxn ang="0">
                  <a:pos x="753" y="100"/>
                </a:cxn>
                <a:cxn ang="0">
                  <a:pos x="789" y="54"/>
                </a:cxn>
                <a:cxn ang="0">
                  <a:pos x="892" y="102"/>
                </a:cxn>
                <a:cxn ang="0">
                  <a:pos x="1052" y="155"/>
                </a:cxn>
                <a:cxn ang="0">
                  <a:pos x="1066" y="241"/>
                </a:cxn>
                <a:cxn ang="0">
                  <a:pos x="1085" y="302"/>
                </a:cxn>
                <a:cxn ang="0">
                  <a:pos x="1125" y="396"/>
                </a:cxn>
                <a:cxn ang="0">
                  <a:pos x="1117" y="552"/>
                </a:cxn>
                <a:cxn ang="0">
                  <a:pos x="1005" y="615"/>
                </a:cxn>
                <a:cxn ang="0">
                  <a:pos x="1018" y="744"/>
                </a:cxn>
                <a:cxn ang="0">
                  <a:pos x="1070" y="911"/>
                </a:cxn>
                <a:cxn ang="0">
                  <a:pos x="1096" y="1052"/>
                </a:cxn>
                <a:cxn ang="0">
                  <a:pos x="1125" y="1267"/>
                </a:cxn>
                <a:cxn ang="0">
                  <a:pos x="1037" y="1409"/>
                </a:cxn>
                <a:cxn ang="0">
                  <a:pos x="1058" y="1682"/>
                </a:cxn>
                <a:cxn ang="0">
                  <a:pos x="1117" y="2030"/>
                </a:cxn>
                <a:cxn ang="0">
                  <a:pos x="1172" y="2349"/>
                </a:cxn>
                <a:cxn ang="0">
                  <a:pos x="1232" y="2504"/>
                </a:cxn>
                <a:cxn ang="0">
                  <a:pos x="1268" y="2725"/>
                </a:cxn>
                <a:cxn ang="0">
                  <a:pos x="1212" y="2823"/>
                </a:cxn>
                <a:cxn ang="0">
                  <a:pos x="1114" y="2791"/>
                </a:cxn>
                <a:cxn ang="0">
                  <a:pos x="1082" y="2737"/>
                </a:cxn>
                <a:cxn ang="0">
                  <a:pos x="1036" y="2670"/>
                </a:cxn>
                <a:cxn ang="0">
                  <a:pos x="978" y="2549"/>
                </a:cxn>
                <a:cxn ang="0">
                  <a:pos x="907" y="2409"/>
                </a:cxn>
                <a:cxn ang="0">
                  <a:pos x="868" y="2107"/>
                </a:cxn>
                <a:cxn ang="0">
                  <a:pos x="802" y="1791"/>
                </a:cxn>
                <a:cxn ang="0">
                  <a:pos x="698" y="1527"/>
                </a:cxn>
                <a:cxn ang="0">
                  <a:pos x="640" y="1384"/>
                </a:cxn>
                <a:cxn ang="0">
                  <a:pos x="572" y="1619"/>
                </a:cxn>
                <a:cxn ang="0">
                  <a:pos x="479" y="1911"/>
                </a:cxn>
                <a:cxn ang="0">
                  <a:pos x="418" y="2175"/>
                </a:cxn>
                <a:cxn ang="0">
                  <a:pos x="353" y="2438"/>
                </a:cxn>
                <a:cxn ang="0">
                  <a:pos x="287" y="2639"/>
                </a:cxn>
                <a:cxn ang="0">
                  <a:pos x="248" y="2739"/>
                </a:cxn>
                <a:cxn ang="0">
                  <a:pos x="193" y="2793"/>
                </a:cxn>
                <a:cxn ang="0">
                  <a:pos x="29" y="2837"/>
                </a:cxn>
                <a:cxn ang="0">
                  <a:pos x="11" y="2786"/>
                </a:cxn>
                <a:cxn ang="0">
                  <a:pos x="89" y="2646"/>
                </a:cxn>
                <a:cxn ang="0">
                  <a:pos x="106" y="2528"/>
                </a:cxn>
                <a:cxn ang="0">
                  <a:pos x="117" y="2294"/>
                </a:cxn>
                <a:cxn ang="0">
                  <a:pos x="211" y="1940"/>
                </a:cxn>
                <a:cxn ang="0">
                  <a:pos x="232" y="1759"/>
                </a:cxn>
                <a:cxn ang="0">
                  <a:pos x="239" y="1522"/>
                </a:cxn>
                <a:cxn ang="0">
                  <a:pos x="257" y="1295"/>
                </a:cxn>
                <a:cxn ang="0">
                  <a:pos x="140" y="1194"/>
                </a:cxn>
                <a:cxn ang="0">
                  <a:pos x="197" y="1013"/>
                </a:cxn>
                <a:cxn ang="0">
                  <a:pos x="247" y="866"/>
                </a:cxn>
                <a:cxn ang="0">
                  <a:pos x="285" y="759"/>
                </a:cxn>
                <a:cxn ang="0">
                  <a:pos x="320" y="635"/>
                </a:cxn>
                <a:cxn ang="0">
                  <a:pos x="233" y="535"/>
                </a:cxn>
                <a:cxn ang="0">
                  <a:pos x="225" y="417"/>
                </a:cxn>
                <a:cxn ang="0">
                  <a:pos x="242" y="309"/>
                </a:cxn>
                <a:cxn ang="0">
                  <a:pos x="255" y="180"/>
                </a:cxn>
                <a:cxn ang="0">
                  <a:pos x="400" y="80"/>
                </a:cxn>
                <a:cxn ang="0">
                  <a:pos x="533" y="38"/>
                </a:cxn>
              </a:cxnLst>
              <a:rect l="0" t="0" r="r" b="b"/>
              <a:pathLst>
                <a:path w="1286" h="2838">
                  <a:moveTo>
                    <a:pt x="693" y="726"/>
                  </a:moveTo>
                  <a:lnTo>
                    <a:pt x="677" y="728"/>
                  </a:lnTo>
                  <a:lnTo>
                    <a:pt x="672" y="732"/>
                  </a:lnTo>
                  <a:lnTo>
                    <a:pt x="666" y="742"/>
                  </a:lnTo>
                  <a:lnTo>
                    <a:pt x="659" y="756"/>
                  </a:lnTo>
                  <a:lnTo>
                    <a:pt x="651" y="774"/>
                  </a:lnTo>
                  <a:lnTo>
                    <a:pt x="644" y="792"/>
                  </a:lnTo>
                  <a:lnTo>
                    <a:pt x="636" y="813"/>
                  </a:lnTo>
                  <a:lnTo>
                    <a:pt x="629" y="833"/>
                  </a:lnTo>
                  <a:lnTo>
                    <a:pt x="622" y="852"/>
                  </a:lnTo>
                  <a:lnTo>
                    <a:pt x="618" y="868"/>
                  </a:lnTo>
                  <a:lnTo>
                    <a:pt x="614" y="881"/>
                  </a:lnTo>
                  <a:lnTo>
                    <a:pt x="608" y="899"/>
                  </a:lnTo>
                  <a:lnTo>
                    <a:pt x="600" y="923"/>
                  </a:lnTo>
                  <a:lnTo>
                    <a:pt x="591" y="948"/>
                  </a:lnTo>
                  <a:lnTo>
                    <a:pt x="780" y="948"/>
                  </a:lnTo>
                  <a:lnTo>
                    <a:pt x="773" y="923"/>
                  </a:lnTo>
                  <a:lnTo>
                    <a:pt x="766" y="901"/>
                  </a:lnTo>
                  <a:lnTo>
                    <a:pt x="761" y="881"/>
                  </a:lnTo>
                  <a:lnTo>
                    <a:pt x="758" y="867"/>
                  </a:lnTo>
                  <a:lnTo>
                    <a:pt x="754" y="854"/>
                  </a:lnTo>
                  <a:lnTo>
                    <a:pt x="750" y="838"/>
                  </a:lnTo>
                  <a:lnTo>
                    <a:pt x="745" y="820"/>
                  </a:lnTo>
                  <a:lnTo>
                    <a:pt x="738" y="802"/>
                  </a:lnTo>
                  <a:lnTo>
                    <a:pt x="732" y="783"/>
                  </a:lnTo>
                  <a:lnTo>
                    <a:pt x="727" y="766"/>
                  </a:lnTo>
                  <a:lnTo>
                    <a:pt x="721" y="752"/>
                  </a:lnTo>
                  <a:lnTo>
                    <a:pt x="714" y="734"/>
                  </a:lnTo>
                  <a:lnTo>
                    <a:pt x="709" y="730"/>
                  </a:lnTo>
                  <a:lnTo>
                    <a:pt x="702" y="726"/>
                  </a:lnTo>
                  <a:lnTo>
                    <a:pt x="693" y="726"/>
                  </a:lnTo>
                  <a:close/>
                  <a:moveTo>
                    <a:pt x="552" y="0"/>
                  </a:moveTo>
                  <a:lnTo>
                    <a:pt x="555" y="2"/>
                  </a:lnTo>
                  <a:lnTo>
                    <a:pt x="556" y="9"/>
                  </a:lnTo>
                  <a:lnTo>
                    <a:pt x="556" y="19"/>
                  </a:lnTo>
                  <a:lnTo>
                    <a:pt x="557" y="31"/>
                  </a:lnTo>
                  <a:lnTo>
                    <a:pt x="561" y="40"/>
                  </a:lnTo>
                  <a:lnTo>
                    <a:pt x="564" y="46"/>
                  </a:lnTo>
                  <a:lnTo>
                    <a:pt x="571" y="56"/>
                  </a:lnTo>
                  <a:lnTo>
                    <a:pt x="579" y="68"/>
                  </a:lnTo>
                  <a:lnTo>
                    <a:pt x="589" y="81"/>
                  </a:lnTo>
                  <a:lnTo>
                    <a:pt x="599" y="96"/>
                  </a:lnTo>
                  <a:lnTo>
                    <a:pt x="608" y="111"/>
                  </a:lnTo>
                  <a:lnTo>
                    <a:pt x="619" y="131"/>
                  </a:lnTo>
                  <a:lnTo>
                    <a:pt x="632" y="156"/>
                  </a:lnTo>
                  <a:lnTo>
                    <a:pt x="643" y="183"/>
                  </a:lnTo>
                  <a:lnTo>
                    <a:pt x="654" y="210"/>
                  </a:lnTo>
                  <a:lnTo>
                    <a:pt x="663" y="234"/>
                  </a:lnTo>
                  <a:lnTo>
                    <a:pt x="669" y="253"/>
                  </a:lnTo>
                  <a:lnTo>
                    <a:pt x="674" y="274"/>
                  </a:lnTo>
                  <a:lnTo>
                    <a:pt x="684" y="316"/>
                  </a:lnTo>
                  <a:lnTo>
                    <a:pt x="688" y="335"/>
                  </a:lnTo>
                  <a:lnTo>
                    <a:pt x="692" y="351"/>
                  </a:lnTo>
                  <a:lnTo>
                    <a:pt x="693" y="362"/>
                  </a:lnTo>
                  <a:lnTo>
                    <a:pt x="693" y="368"/>
                  </a:lnTo>
                  <a:lnTo>
                    <a:pt x="694" y="373"/>
                  </a:lnTo>
                  <a:lnTo>
                    <a:pt x="696" y="377"/>
                  </a:lnTo>
                  <a:lnTo>
                    <a:pt x="698" y="378"/>
                  </a:lnTo>
                  <a:lnTo>
                    <a:pt x="705" y="378"/>
                  </a:lnTo>
                  <a:lnTo>
                    <a:pt x="706" y="375"/>
                  </a:lnTo>
                  <a:lnTo>
                    <a:pt x="706" y="346"/>
                  </a:lnTo>
                  <a:lnTo>
                    <a:pt x="708" y="327"/>
                  </a:lnTo>
                  <a:lnTo>
                    <a:pt x="710" y="305"/>
                  </a:lnTo>
                  <a:lnTo>
                    <a:pt x="721" y="232"/>
                  </a:lnTo>
                  <a:lnTo>
                    <a:pt x="725" y="213"/>
                  </a:lnTo>
                  <a:lnTo>
                    <a:pt x="730" y="191"/>
                  </a:lnTo>
                  <a:lnTo>
                    <a:pt x="736" y="168"/>
                  </a:lnTo>
                  <a:lnTo>
                    <a:pt x="742" y="143"/>
                  </a:lnTo>
                  <a:lnTo>
                    <a:pt x="747" y="121"/>
                  </a:lnTo>
                  <a:lnTo>
                    <a:pt x="753" y="100"/>
                  </a:lnTo>
                  <a:lnTo>
                    <a:pt x="758" y="84"/>
                  </a:lnTo>
                  <a:lnTo>
                    <a:pt x="763" y="73"/>
                  </a:lnTo>
                  <a:lnTo>
                    <a:pt x="767" y="55"/>
                  </a:lnTo>
                  <a:lnTo>
                    <a:pt x="768" y="39"/>
                  </a:lnTo>
                  <a:lnTo>
                    <a:pt x="767" y="26"/>
                  </a:lnTo>
                  <a:lnTo>
                    <a:pt x="766" y="17"/>
                  </a:lnTo>
                  <a:lnTo>
                    <a:pt x="767" y="16"/>
                  </a:lnTo>
                  <a:lnTo>
                    <a:pt x="769" y="19"/>
                  </a:lnTo>
                  <a:lnTo>
                    <a:pt x="778" y="35"/>
                  </a:lnTo>
                  <a:lnTo>
                    <a:pt x="789" y="54"/>
                  </a:lnTo>
                  <a:lnTo>
                    <a:pt x="794" y="61"/>
                  </a:lnTo>
                  <a:lnTo>
                    <a:pt x="801" y="69"/>
                  </a:lnTo>
                  <a:lnTo>
                    <a:pt x="810" y="76"/>
                  </a:lnTo>
                  <a:lnTo>
                    <a:pt x="818" y="83"/>
                  </a:lnTo>
                  <a:lnTo>
                    <a:pt x="825" y="88"/>
                  </a:lnTo>
                  <a:lnTo>
                    <a:pt x="827" y="89"/>
                  </a:lnTo>
                  <a:lnTo>
                    <a:pt x="837" y="92"/>
                  </a:lnTo>
                  <a:lnTo>
                    <a:pt x="851" y="96"/>
                  </a:lnTo>
                  <a:lnTo>
                    <a:pt x="870" y="99"/>
                  </a:lnTo>
                  <a:lnTo>
                    <a:pt x="892" y="102"/>
                  </a:lnTo>
                  <a:lnTo>
                    <a:pt x="916" y="104"/>
                  </a:lnTo>
                  <a:lnTo>
                    <a:pt x="940" y="106"/>
                  </a:lnTo>
                  <a:lnTo>
                    <a:pt x="963" y="109"/>
                  </a:lnTo>
                  <a:lnTo>
                    <a:pt x="983" y="110"/>
                  </a:lnTo>
                  <a:lnTo>
                    <a:pt x="1000" y="112"/>
                  </a:lnTo>
                  <a:lnTo>
                    <a:pt x="1018" y="117"/>
                  </a:lnTo>
                  <a:lnTo>
                    <a:pt x="1030" y="124"/>
                  </a:lnTo>
                  <a:lnTo>
                    <a:pt x="1040" y="133"/>
                  </a:lnTo>
                  <a:lnTo>
                    <a:pt x="1047" y="143"/>
                  </a:lnTo>
                  <a:lnTo>
                    <a:pt x="1052" y="155"/>
                  </a:lnTo>
                  <a:lnTo>
                    <a:pt x="1055" y="166"/>
                  </a:lnTo>
                  <a:lnTo>
                    <a:pt x="1057" y="175"/>
                  </a:lnTo>
                  <a:lnTo>
                    <a:pt x="1058" y="187"/>
                  </a:lnTo>
                  <a:lnTo>
                    <a:pt x="1056" y="199"/>
                  </a:lnTo>
                  <a:lnTo>
                    <a:pt x="1053" y="211"/>
                  </a:lnTo>
                  <a:lnTo>
                    <a:pt x="1050" y="220"/>
                  </a:lnTo>
                  <a:lnTo>
                    <a:pt x="1048" y="226"/>
                  </a:lnTo>
                  <a:lnTo>
                    <a:pt x="1050" y="231"/>
                  </a:lnTo>
                  <a:lnTo>
                    <a:pt x="1062" y="238"/>
                  </a:lnTo>
                  <a:lnTo>
                    <a:pt x="1066" y="241"/>
                  </a:lnTo>
                  <a:lnTo>
                    <a:pt x="1066" y="246"/>
                  </a:lnTo>
                  <a:lnTo>
                    <a:pt x="1062" y="260"/>
                  </a:lnTo>
                  <a:lnTo>
                    <a:pt x="1060" y="266"/>
                  </a:lnTo>
                  <a:lnTo>
                    <a:pt x="1062" y="269"/>
                  </a:lnTo>
                  <a:lnTo>
                    <a:pt x="1066" y="274"/>
                  </a:lnTo>
                  <a:lnTo>
                    <a:pt x="1069" y="278"/>
                  </a:lnTo>
                  <a:lnTo>
                    <a:pt x="1069" y="281"/>
                  </a:lnTo>
                  <a:lnTo>
                    <a:pt x="1070" y="285"/>
                  </a:lnTo>
                  <a:lnTo>
                    <a:pt x="1073" y="290"/>
                  </a:lnTo>
                  <a:lnTo>
                    <a:pt x="1085" y="302"/>
                  </a:lnTo>
                  <a:lnTo>
                    <a:pt x="1089" y="310"/>
                  </a:lnTo>
                  <a:lnTo>
                    <a:pt x="1095" y="324"/>
                  </a:lnTo>
                  <a:lnTo>
                    <a:pt x="1101" y="339"/>
                  </a:lnTo>
                  <a:lnTo>
                    <a:pt x="1108" y="353"/>
                  </a:lnTo>
                  <a:lnTo>
                    <a:pt x="1114" y="363"/>
                  </a:lnTo>
                  <a:lnTo>
                    <a:pt x="1117" y="371"/>
                  </a:lnTo>
                  <a:lnTo>
                    <a:pt x="1118" y="380"/>
                  </a:lnTo>
                  <a:lnTo>
                    <a:pt x="1121" y="388"/>
                  </a:lnTo>
                  <a:lnTo>
                    <a:pt x="1123" y="392"/>
                  </a:lnTo>
                  <a:lnTo>
                    <a:pt x="1125" y="396"/>
                  </a:lnTo>
                  <a:lnTo>
                    <a:pt x="1128" y="402"/>
                  </a:lnTo>
                  <a:lnTo>
                    <a:pt x="1132" y="410"/>
                  </a:lnTo>
                  <a:lnTo>
                    <a:pt x="1136" y="421"/>
                  </a:lnTo>
                  <a:lnTo>
                    <a:pt x="1140" y="438"/>
                  </a:lnTo>
                  <a:lnTo>
                    <a:pt x="1146" y="459"/>
                  </a:lnTo>
                  <a:lnTo>
                    <a:pt x="1147" y="478"/>
                  </a:lnTo>
                  <a:lnTo>
                    <a:pt x="1144" y="497"/>
                  </a:lnTo>
                  <a:lnTo>
                    <a:pt x="1137" y="517"/>
                  </a:lnTo>
                  <a:lnTo>
                    <a:pt x="1128" y="535"/>
                  </a:lnTo>
                  <a:lnTo>
                    <a:pt x="1117" y="552"/>
                  </a:lnTo>
                  <a:lnTo>
                    <a:pt x="1106" y="567"/>
                  </a:lnTo>
                  <a:lnTo>
                    <a:pt x="1095" y="580"/>
                  </a:lnTo>
                  <a:lnTo>
                    <a:pt x="1086" y="590"/>
                  </a:lnTo>
                  <a:lnTo>
                    <a:pt x="1080" y="596"/>
                  </a:lnTo>
                  <a:lnTo>
                    <a:pt x="1072" y="601"/>
                  </a:lnTo>
                  <a:lnTo>
                    <a:pt x="1060" y="604"/>
                  </a:lnTo>
                  <a:lnTo>
                    <a:pt x="1047" y="606"/>
                  </a:lnTo>
                  <a:lnTo>
                    <a:pt x="1031" y="609"/>
                  </a:lnTo>
                  <a:lnTo>
                    <a:pt x="1018" y="612"/>
                  </a:lnTo>
                  <a:lnTo>
                    <a:pt x="1005" y="615"/>
                  </a:lnTo>
                  <a:lnTo>
                    <a:pt x="997" y="618"/>
                  </a:lnTo>
                  <a:lnTo>
                    <a:pt x="993" y="621"/>
                  </a:lnTo>
                  <a:lnTo>
                    <a:pt x="994" y="627"/>
                  </a:lnTo>
                  <a:lnTo>
                    <a:pt x="996" y="639"/>
                  </a:lnTo>
                  <a:lnTo>
                    <a:pt x="999" y="654"/>
                  </a:lnTo>
                  <a:lnTo>
                    <a:pt x="1002" y="672"/>
                  </a:lnTo>
                  <a:lnTo>
                    <a:pt x="1006" y="690"/>
                  </a:lnTo>
                  <a:lnTo>
                    <a:pt x="1011" y="709"/>
                  </a:lnTo>
                  <a:lnTo>
                    <a:pt x="1014" y="727"/>
                  </a:lnTo>
                  <a:lnTo>
                    <a:pt x="1018" y="744"/>
                  </a:lnTo>
                  <a:lnTo>
                    <a:pt x="1021" y="756"/>
                  </a:lnTo>
                  <a:lnTo>
                    <a:pt x="1022" y="766"/>
                  </a:lnTo>
                  <a:lnTo>
                    <a:pt x="1026" y="779"/>
                  </a:lnTo>
                  <a:lnTo>
                    <a:pt x="1030" y="795"/>
                  </a:lnTo>
                  <a:lnTo>
                    <a:pt x="1036" y="813"/>
                  </a:lnTo>
                  <a:lnTo>
                    <a:pt x="1043" y="832"/>
                  </a:lnTo>
                  <a:lnTo>
                    <a:pt x="1050" y="852"/>
                  </a:lnTo>
                  <a:lnTo>
                    <a:pt x="1069" y="898"/>
                  </a:lnTo>
                  <a:lnTo>
                    <a:pt x="1070" y="906"/>
                  </a:lnTo>
                  <a:lnTo>
                    <a:pt x="1070" y="911"/>
                  </a:lnTo>
                  <a:lnTo>
                    <a:pt x="1067" y="912"/>
                  </a:lnTo>
                  <a:lnTo>
                    <a:pt x="1066" y="912"/>
                  </a:lnTo>
                  <a:lnTo>
                    <a:pt x="1065" y="913"/>
                  </a:lnTo>
                  <a:lnTo>
                    <a:pt x="1065" y="920"/>
                  </a:lnTo>
                  <a:lnTo>
                    <a:pt x="1070" y="934"/>
                  </a:lnTo>
                  <a:lnTo>
                    <a:pt x="1073" y="951"/>
                  </a:lnTo>
                  <a:lnTo>
                    <a:pt x="1079" y="972"/>
                  </a:lnTo>
                  <a:lnTo>
                    <a:pt x="1084" y="996"/>
                  </a:lnTo>
                  <a:lnTo>
                    <a:pt x="1089" y="1023"/>
                  </a:lnTo>
                  <a:lnTo>
                    <a:pt x="1096" y="1052"/>
                  </a:lnTo>
                  <a:lnTo>
                    <a:pt x="1108" y="1112"/>
                  </a:lnTo>
                  <a:lnTo>
                    <a:pt x="1115" y="1143"/>
                  </a:lnTo>
                  <a:lnTo>
                    <a:pt x="1120" y="1170"/>
                  </a:lnTo>
                  <a:lnTo>
                    <a:pt x="1125" y="1196"/>
                  </a:lnTo>
                  <a:lnTo>
                    <a:pt x="1129" y="1218"/>
                  </a:lnTo>
                  <a:lnTo>
                    <a:pt x="1132" y="1236"/>
                  </a:lnTo>
                  <a:lnTo>
                    <a:pt x="1135" y="1248"/>
                  </a:lnTo>
                  <a:lnTo>
                    <a:pt x="1136" y="1255"/>
                  </a:lnTo>
                  <a:lnTo>
                    <a:pt x="1133" y="1260"/>
                  </a:lnTo>
                  <a:lnTo>
                    <a:pt x="1125" y="1267"/>
                  </a:lnTo>
                  <a:lnTo>
                    <a:pt x="1111" y="1273"/>
                  </a:lnTo>
                  <a:lnTo>
                    <a:pt x="1094" y="1281"/>
                  </a:lnTo>
                  <a:lnTo>
                    <a:pt x="1074" y="1288"/>
                  </a:lnTo>
                  <a:lnTo>
                    <a:pt x="1053" y="1295"/>
                  </a:lnTo>
                  <a:lnTo>
                    <a:pt x="1031" y="1302"/>
                  </a:lnTo>
                  <a:lnTo>
                    <a:pt x="1035" y="1316"/>
                  </a:lnTo>
                  <a:lnTo>
                    <a:pt x="1037" y="1326"/>
                  </a:lnTo>
                  <a:lnTo>
                    <a:pt x="1038" y="1350"/>
                  </a:lnTo>
                  <a:lnTo>
                    <a:pt x="1038" y="1377"/>
                  </a:lnTo>
                  <a:lnTo>
                    <a:pt x="1037" y="1409"/>
                  </a:lnTo>
                  <a:lnTo>
                    <a:pt x="1037" y="1441"/>
                  </a:lnTo>
                  <a:lnTo>
                    <a:pt x="1036" y="1474"/>
                  </a:lnTo>
                  <a:lnTo>
                    <a:pt x="1035" y="1504"/>
                  </a:lnTo>
                  <a:lnTo>
                    <a:pt x="1035" y="1533"/>
                  </a:lnTo>
                  <a:lnTo>
                    <a:pt x="1036" y="1559"/>
                  </a:lnTo>
                  <a:lnTo>
                    <a:pt x="1038" y="1579"/>
                  </a:lnTo>
                  <a:lnTo>
                    <a:pt x="1042" y="1596"/>
                  </a:lnTo>
                  <a:lnTo>
                    <a:pt x="1047" y="1621"/>
                  </a:lnTo>
                  <a:lnTo>
                    <a:pt x="1051" y="1648"/>
                  </a:lnTo>
                  <a:lnTo>
                    <a:pt x="1058" y="1682"/>
                  </a:lnTo>
                  <a:lnTo>
                    <a:pt x="1065" y="1718"/>
                  </a:lnTo>
                  <a:lnTo>
                    <a:pt x="1072" y="1755"/>
                  </a:lnTo>
                  <a:lnTo>
                    <a:pt x="1078" y="1794"/>
                  </a:lnTo>
                  <a:lnTo>
                    <a:pt x="1085" y="1832"/>
                  </a:lnTo>
                  <a:lnTo>
                    <a:pt x="1092" y="1868"/>
                  </a:lnTo>
                  <a:lnTo>
                    <a:pt x="1096" y="1902"/>
                  </a:lnTo>
                  <a:lnTo>
                    <a:pt x="1101" y="1932"/>
                  </a:lnTo>
                  <a:lnTo>
                    <a:pt x="1106" y="1961"/>
                  </a:lnTo>
                  <a:lnTo>
                    <a:pt x="1110" y="1995"/>
                  </a:lnTo>
                  <a:lnTo>
                    <a:pt x="1117" y="2030"/>
                  </a:lnTo>
                  <a:lnTo>
                    <a:pt x="1131" y="2102"/>
                  </a:lnTo>
                  <a:lnTo>
                    <a:pt x="1138" y="2137"/>
                  </a:lnTo>
                  <a:lnTo>
                    <a:pt x="1145" y="2171"/>
                  </a:lnTo>
                  <a:lnTo>
                    <a:pt x="1151" y="2201"/>
                  </a:lnTo>
                  <a:lnTo>
                    <a:pt x="1157" y="2228"/>
                  </a:lnTo>
                  <a:lnTo>
                    <a:pt x="1161" y="2250"/>
                  </a:lnTo>
                  <a:lnTo>
                    <a:pt x="1165" y="2265"/>
                  </a:lnTo>
                  <a:lnTo>
                    <a:pt x="1168" y="2283"/>
                  </a:lnTo>
                  <a:lnTo>
                    <a:pt x="1169" y="2304"/>
                  </a:lnTo>
                  <a:lnTo>
                    <a:pt x="1172" y="2349"/>
                  </a:lnTo>
                  <a:lnTo>
                    <a:pt x="1174" y="2370"/>
                  </a:lnTo>
                  <a:lnTo>
                    <a:pt x="1176" y="2388"/>
                  </a:lnTo>
                  <a:lnTo>
                    <a:pt x="1180" y="2404"/>
                  </a:lnTo>
                  <a:lnTo>
                    <a:pt x="1186" y="2416"/>
                  </a:lnTo>
                  <a:lnTo>
                    <a:pt x="1201" y="2433"/>
                  </a:lnTo>
                  <a:lnTo>
                    <a:pt x="1215" y="2450"/>
                  </a:lnTo>
                  <a:lnTo>
                    <a:pt x="1225" y="2466"/>
                  </a:lnTo>
                  <a:lnTo>
                    <a:pt x="1232" y="2481"/>
                  </a:lnTo>
                  <a:lnTo>
                    <a:pt x="1233" y="2490"/>
                  </a:lnTo>
                  <a:lnTo>
                    <a:pt x="1232" y="2504"/>
                  </a:lnTo>
                  <a:lnTo>
                    <a:pt x="1231" y="2523"/>
                  </a:lnTo>
                  <a:lnTo>
                    <a:pt x="1227" y="2543"/>
                  </a:lnTo>
                  <a:lnTo>
                    <a:pt x="1224" y="2565"/>
                  </a:lnTo>
                  <a:lnTo>
                    <a:pt x="1220" y="2585"/>
                  </a:lnTo>
                  <a:lnTo>
                    <a:pt x="1217" y="2603"/>
                  </a:lnTo>
                  <a:lnTo>
                    <a:pt x="1211" y="2627"/>
                  </a:lnTo>
                  <a:lnTo>
                    <a:pt x="1222" y="2649"/>
                  </a:lnTo>
                  <a:lnTo>
                    <a:pt x="1233" y="2670"/>
                  </a:lnTo>
                  <a:lnTo>
                    <a:pt x="1256" y="2709"/>
                  </a:lnTo>
                  <a:lnTo>
                    <a:pt x="1268" y="2725"/>
                  </a:lnTo>
                  <a:lnTo>
                    <a:pt x="1277" y="2741"/>
                  </a:lnTo>
                  <a:lnTo>
                    <a:pt x="1283" y="2752"/>
                  </a:lnTo>
                  <a:lnTo>
                    <a:pt x="1286" y="2768"/>
                  </a:lnTo>
                  <a:lnTo>
                    <a:pt x="1284" y="2785"/>
                  </a:lnTo>
                  <a:lnTo>
                    <a:pt x="1278" y="2800"/>
                  </a:lnTo>
                  <a:lnTo>
                    <a:pt x="1268" y="2810"/>
                  </a:lnTo>
                  <a:lnTo>
                    <a:pt x="1257" y="2817"/>
                  </a:lnTo>
                  <a:lnTo>
                    <a:pt x="1246" y="2821"/>
                  </a:lnTo>
                  <a:lnTo>
                    <a:pt x="1230" y="2822"/>
                  </a:lnTo>
                  <a:lnTo>
                    <a:pt x="1212" y="2823"/>
                  </a:lnTo>
                  <a:lnTo>
                    <a:pt x="1194" y="2822"/>
                  </a:lnTo>
                  <a:lnTo>
                    <a:pt x="1179" y="2821"/>
                  </a:lnTo>
                  <a:lnTo>
                    <a:pt x="1168" y="2818"/>
                  </a:lnTo>
                  <a:lnTo>
                    <a:pt x="1166" y="2818"/>
                  </a:lnTo>
                  <a:lnTo>
                    <a:pt x="1160" y="2817"/>
                  </a:lnTo>
                  <a:lnTo>
                    <a:pt x="1151" y="2815"/>
                  </a:lnTo>
                  <a:lnTo>
                    <a:pt x="1140" y="2811"/>
                  </a:lnTo>
                  <a:lnTo>
                    <a:pt x="1129" y="2804"/>
                  </a:lnTo>
                  <a:lnTo>
                    <a:pt x="1122" y="2798"/>
                  </a:lnTo>
                  <a:lnTo>
                    <a:pt x="1114" y="2791"/>
                  </a:lnTo>
                  <a:lnTo>
                    <a:pt x="1108" y="2784"/>
                  </a:lnTo>
                  <a:lnTo>
                    <a:pt x="1104" y="2772"/>
                  </a:lnTo>
                  <a:lnTo>
                    <a:pt x="1100" y="2746"/>
                  </a:lnTo>
                  <a:lnTo>
                    <a:pt x="1098" y="2738"/>
                  </a:lnTo>
                  <a:lnTo>
                    <a:pt x="1095" y="2734"/>
                  </a:lnTo>
                  <a:lnTo>
                    <a:pt x="1094" y="2734"/>
                  </a:lnTo>
                  <a:lnTo>
                    <a:pt x="1092" y="2735"/>
                  </a:lnTo>
                  <a:lnTo>
                    <a:pt x="1089" y="2735"/>
                  </a:lnTo>
                  <a:lnTo>
                    <a:pt x="1085" y="2737"/>
                  </a:lnTo>
                  <a:lnTo>
                    <a:pt x="1082" y="2737"/>
                  </a:lnTo>
                  <a:lnTo>
                    <a:pt x="1078" y="2736"/>
                  </a:lnTo>
                  <a:lnTo>
                    <a:pt x="1071" y="2732"/>
                  </a:lnTo>
                  <a:lnTo>
                    <a:pt x="1063" y="2728"/>
                  </a:lnTo>
                  <a:lnTo>
                    <a:pt x="1053" y="2722"/>
                  </a:lnTo>
                  <a:lnTo>
                    <a:pt x="1047" y="2717"/>
                  </a:lnTo>
                  <a:lnTo>
                    <a:pt x="1042" y="2713"/>
                  </a:lnTo>
                  <a:lnTo>
                    <a:pt x="1040" y="2708"/>
                  </a:lnTo>
                  <a:lnTo>
                    <a:pt x="1038" y="2697"/>
                  </a:lnTo>
                  <a:lnTo>
                    <a:pt x="1037" y="2685"/>
                  </a:lnTo>
                  <a:lnTo>
                    <a:pt x="1036" y="2670"/>
                  </a:lnTo>
                  <a:lnTo>
                    <a:pt x="1036" y="2652"/>
                  </a:lnTo>
                  <a:lnTo>
                    <a:pt x="1035" y="2636"/>
                  </a:lnTo>
                  <a:lnTo>
                    <a:pt x="1035" y="2621"/>
                  </a:lnTo>
                  <a:lnTo>
                    <a:pt x="1030" y="2617"/>
                  </a:lnTo>
                  <a:lnTo>
                    <a:pt x="1024" y="2615"/>
                  </a:lnTo>
                  <a:lnTo>
                    <a:pt x="1019" y="2611"/>
                  </a:lnTo>
                  <a:lnTo>
                    <a:pt x="1006" y="2600"/>
                  </a:lnTo>
                  <a:lnTo>
                    <a:pt x="994" y="2585"/>
                  </a:lnTo>
                  <a:lnTo>
                    <a:pt x="985" y="2567"/>
                  </a:lnTo>
                  <a:lnTo>
                    <a:pt x="978" y="2549"/>
                  </a:lnTo>
                  <a:lnTo>
                    <a:pt x="972" y="2530"/>
                  </a:lnTo>
                  <a:lnTo>
                    <a:pt x="968" y="2514"/>
                  </a:lnTo>
                  <a:lnTo>
                    <a:pt x="965" y="2501"/>
                  </a:lnTo>
                  <a:lnTo>
                    <a:pt x="960" y="2487"/>
                  </a:lnTo>
                  <a:lnTo>
                    <a:pt x="949" y="2474"/>
                  </a:lnTo>
                  <a:lnTo>
                    <a:pt x="936" y="2464"/>
                  </a:lnTo>
                  <a:lnTo>
                    <a:pt x="925" y="2451"/>
                  </a:lnTo>
                  <a:lnTo>
                    <a:pt x="914" y="2437"/>
                  </a:lnTo>
                  <a:lnTo>
                    <a:pt x="911" y="2427"/>
                  </a:lnTo>
                  <a:lnTo>
                    <a:pt x="907" y="2409"/>
                  </a:lnTo>
                  <a:lnTo>
                    <a:pt x="904" y="2387"/>
                  </a:lnTo>
                  <a:lnTo>
                    <a:pt x="899" y="2359"/>
                  </a:lnTo>
                  <a:lnTo>
                    <a:pt x="896" y="2328"/>
                  </a:lnTo>
                  <a:lnTo>
                    <a:pt x="891" y="2294"/>
                  </a:lnTo>
                  <a:lnTo>
                    <a:pt x="888" y="2259"/>
                  </a:lnTo>
                  <a:lnTo>
                    <a:pt x="883" y="2224"/>
                  </a:lnTo>
                  <a:lnTo>
                    <a:pt x="880" y="2190"/>
                  </a:lnTo>
                  <a:lnTo>
                    <a:pt x="876" y="2159"/>
                  </a:lnTo>
                  <a:lnTo>
                    <a:pt x="871" y="2131"/>
                  </a:lnTo>
                  <a:lnTo>
                    <a:pt x="868" y="2107"/>
                  </a:lnTo>
                  <a:lnTo>
                    <a:pt x="863" y="2079"/>
                  </a:lnTo>
                  <a:lnTo>
                    <a:pt x="856" y="2046"/>
                  </a:lnTo>
                  <a:lnTo>
                    <a:pt x="849" y="2011"/>
                  </a:lnTo>
                  <a:lnTo>
                    <a:pt x="843" y="1975"/>
                  </a:lnTo>
                  <a:lnTo>
                    <a:pt x="836" y="1938"/>
                  </a:lnTo>
                  <a:lnTo>
                    <a:pt x="827" y="1902"/>
                  </a:lnTo>
                  <a:lnTo>
                    <a:pt x="820" y="1867"/>
                  </a:lnTo>
                  <a:lnTo>
                    <a:pt x="814" y="1837"/>
                  </a:lnTo>
                  <a:lnTo>
                    <a:pt x="807" y="1811"/>
                  </a:lnTo>
                  <a:lnTo>
                    <a:pt x="802" y="1791"/>
                  </a:lnTo>
                  <a:lnTo>
                    <a:pt x="795" y="1768"/>
                  </a:lnTo>
                  <a:lnTo>
                    <a:pt x="788" y="1743"/>
                  </a:lnTo>
                  <a:lnTo>
                    <a:pt x="760" y="1662"/>
                  </a:lnTo>
                  <a:lnTo>
                    <a:pt x="751" y="1639"/>
                  </a:lnTo>
                  <a:lnTo>
                    <a:pt x="742" y="1619"/>
                  </a:lnTo>
                  <a:lnTo>
                    <a:pt x="732" y="1605"/>
                  </a:lnTo>
                  <a:lnTo>
                    <a:pt x="725" y="1593"/>
                  </a:lnTo>
                  <a:lnTo>
                    <a:pt x="717" y="1575"/>
                  </a:lnTo>
                  <a:lnTo>
                    <a:pt x="708" y="1553"/>
                  </a:lnTo>
                  <a:lnTo>
                    <a:pt x="698" y="1527"/>
                  </a:lnTo>
                  <a:lnTo>
                    <a:pt x="688" y="1501"/>
                  </a:lnTo>
                  <a:lnTo>
                    <a:pt x="678" y="1474"/>
                  </a:lnTo>
                  <a:lnTo>
                    <a:pt x="669" y="1448"/>
                  </a:lnTo>
                  <a:lnTo>
                    <a:pt x="661" y="1424"/>
                  </a:lnTo>
                  <a:lnTo>
                    <a:pt x="655" y="1404"/>
                  </a:lnTo>
                  <a:lnTo>
                    <a:pt x="650" y="1389"/>
                  </a:lnTo>
                  <a:lnTo>
                    <a:pt x="647" y="1379"/>
                  </a:lnTo>
                  <a:lnTo>
                    <a:pt x="644" y="1375"/>
                  </a:lnTo>
                  <a:lnTo>
                    <a:pt x="642" y="1377"/>
                  </a:lnTo>
                  <a:lnTo>
                    <a:pt x="640" y="1384"/>
                  </a:lnTo>
                  <a:lnTo>
                    <a:pt x="638" y="1396"/>
                  </a:lnTo>
                  <a:lnTo>
                    <a:pt x="636" y="1411"/>
                  </a:lnTo>
                  <a:lnTo>
                    <a:pt x="633" y="1427"/>
                  </a:lnTo>
                  <a:lnTo>
                    <a:pt x="629" y="1446"/>
                  </a:lnTo>
                  <a:lnTo>
                    <a:pt x="625" y="1465"/>
                  </a:lnTo>
                  <a:lnTo>
                    <a:pt x="616" y="1488"/>
                  </a:lnTo>
                  <a:lnTo>
                    <a:pt x="607" y="1517"/>
                  </a:lnTo>
                  <a:lnTo>
                    <a:pt x="597" y="1550"/>
                  </a:lnTo>
                  <a:lnTo>
                    <a:pt x="585" y="1584"/>
                  </a:lnTo>
                  <a:lnTo>
                    <a:pt x="572" y="1619"/>
                  </a:lnTo>
                  <a:lnTo>
                    <a:pt x="561" y="1654"/>
                  </a:lnTo>
                  <a:lnTo>
                    <a:pt x="548" y="1686"/>
                  </a:lnTo>
                  <a:lnTo>
                    <a:pt x="538" y="1712"/>
                  </a:lnTo>
                  <a:lnTo>
                    <a:pt x="526" y="1743"/>
                  </a:lnTo>
                  <a:lnTo>
                    <a:pt x="516" y="1774"/>
                  </a:lnTo>
                  <a:lnTo>
                    <a:pt x="507" y="1807"/>
                  </a:lnTo>
                  <a:lnTo>
                    <a:pt x="499" y="1838"/>
                  </a:lnTo>
                  <a:lnTo>
                    <a:pt x="492" y="1867"/>
                  </a:lnTo>
                  <a:lnTo>
                    <a:pt x="485" y="1892"/>
                  </a:lnTo>
                  <a:lnTo>
                    <a:pt x="479" y="1911"/>
                  </a:lnTo>
                  <a:lnTo>
                    <a:pt x="474" y="1923"/>
                  </a:lnTo>
                  <a:lnTo>
                    <a:pt x="469" y="1942"/>
                  </a:lnTo>
                  <a:lnTo>
                    <a:pt x="463" y="1964"/>
                  </a:lnTo>
                  <a:lnTo>
                    <a:pt x="458" y="1990"/>
                  </a:lnTo>
                  <a:lnTo>
                    <a:pt x="451" y="2019"/>
                  </a:lnTo>
                  <a:lnTo>
                    <a:pt x="444" y="2051"/>
                  </a:lnTo>
                  <a:lnTo>
                    <a:pt x="437" y="2083"/>
                  </a:lnTo>
                  <a:lnTo>
                    <a:pt x="431" y="2116"/>
                  </a:lnTo>
                  <a:lnTo>
                    <a:pt x="424" y="2146"/>
                  </a:lnTo>
                  <a:lnTo>
                    <a:pt x="418" y="2175"/>
                  </a:lnTo>
                  <a:lnTo>
                    <a:pt x="414" y="2201"/>
                  </a:lnTo>
                  <a:lnTo>
                    <a:pt x="410" y="2222"/>
                  </a:lnTo>
                  <a:lnTo>
                    <a:pt x="407" y="2238"/>
                  </a:lnTo>
                  <a:lnTo>
                    <a:pt x="402" y="2265"/>
                  </a:lnTo>
                  <a:lnTo>
                    <a:pt x="390" y="2328"/>
                  </a:lnTo>
                  <a:lnTo>
                    <a:pt x="383" y="2358"/>
                  </a:lnTo>
                  <a:lnTo>
                    <a:pt x="377" y="2386"/>
                  </a:lnTo>
                  <a:lnTo>
                    <a:pt x="368" y="2408"/>
                  </a:lnTo>
                  <a:lnTo>
                    <a:pt x="361" y="2423"/>
                  </a:lnTo>
                  <a:lnTo>
                    <a:pt x="353" y="2438"/>
                  </a:lnTo>
                  <a:lnTo>
                    <a:pt x="349" y="2452"/>
                  </a:lnTo>
                  <a:lnTo>
                    <a:pt x="346" y="2467"/>
                  </a:lnTo>
                  <a:lnTo>
                    <a:pt x="346" y="2531"/>
                  </a:lnTo>
                  <a:lnTo>
                    <a:pt x="345" y="2557"/>
                  </a:lnTo>
                  <a:lnTo>
                    <a:pt x="341" y="2579"/>
                  </a:lnTo>
                  <a:lnTo>
                    <a:pt x="332" y="2599"/>
                  </a:lnTo>
                  <a:lnTo>
                    <a:pt x="326" y="2608"/>
                  </a:lnTo>
                  <a:lnTo>
                    <a:pt x="315" y="2617"/>
                  </a:lnTo>
                  <a:lnTo>
                    <a:pt x="302" y="2629"/>
                  </a:lnTo>
                  <a:lnTo>
                    <a:pt x="287" y="2639"/>
                  </a:lnTo>
                  <a:lnTo>
                    <a:pt x="286" y="2654"/>
                  </a:lnTo>
                  <a:lnTo>
                    <a:pt x="285" y="2671"/>
                  </a:lnTo>
                  <a:lnTo>
                    <a:pt x="284" y="2688"/>
                  </a:lnTo>
                  <a:lnTo>
                    <a:pt x="283" y="2702"/>
                  </a:lnTo>
                  <a:lnTo>
                    <a:pt x="283" y="2714"/>
                  </a:lnTo>
                  <a:lnTo>
                    <a:pt x="281" y="2720"/>
                  </a:lnTo>
                  <a:lnTo>
                    <a:pt x="278" y="2724"/>
                  </a:lnTo>
                  <a:lnTo>
                    <a:pt x="269" y="2730"/>
                  </a:lnTo>
                  <a:lnTo>
                    <a:pt x="258" y="2736"/>
                  </a:lnTo>
                  <a:lnTo>
                    <a:pt x="248" y="2739"/>
                  </a:lnTo>
                  <a:lnTo>
                    <a:pt x="234" y="2742"/>
                  </a:lnTo>
                  <a:lnTo>
                    <a:pt x="222" y="2743"/>
                  </a:lnTo>
                  <a:lnTo>
                    <a:pt x="214" y="2745"/>
                  </a:lnTo>
                  <a:lnTo>
                    <a:pt x="211" y="2748"/>
                  </a:lnTo>
                  <a:lnTo>
                    <a:pt x="210" y="2753"/>
                  </a:lnTo>
                  <a:lnTo>
                    <a:pt x="208" y="2760"/>
                  </a:lnTo>
                  <a:lnTo>
                    <a:pt x="208" y="2768"/>
                  </a:lnTo>
                  <a:lnTo>
                    <a:pt x="206" y="2778"/>
                  </a:lnTo>
                  <a:lnTo>
                    <a:pt x="203" y="2785"/>
                  </a:lnTo>
                  <a:lnTo>
                    <a:pt x="193" y="2793"/>
                  </a:lnTo>
                  <a:lnTo>
                    <a:pt x="183" y="2802"/>
                  </a:lnTo>
                  <a:lnTo>
                    <a:pt x="169" y="2810"/>
                  </a:lnTo>
                  <a:lnTo>
                    <a:pt x="154" y="2820"/>
                  </a:lnTo>
                  <a:lnTo>
                    <a:pt x="140" y="2827"/>
                  </a:lnTo>
                  <a:lnTo>
                    <a:pt x="127" y="2832"/>
                  </a:lnTo>
                  <a:lnTo>
                    <a:pt x="109" y="2837"/>
                  </a:lnTo>
                  <a:lnTo>
                    <a:pt x="88" y="2838"/>
                  </a:lnTo>
                  <a:lnTo>
                    <a:pt x="67" y="2838"/>
                  </a:lnTo>
                  <a:lnTo>
                    <a:pt x="47" y="2837"/>
                  </a:lnTo>
                  <a:lnTo>
                    <a:pt x="29" y="2837"/>
                  </a:lnTo>
                  <a:lnTo>
                    <a:pt x="23" y="2836"/>
                  </a:lnTo>
                  <a:lnTo>
                    <a:pt x="15" y="2835"/>
                  </a:lnTo>
                  <a:lnTo>
                    <a:pt x="6" y="2832"/>
                  </a:lnTo>
                  <a:lnTo>
                    <a:pt x="1" y="2829"/>
                  </a:lnTo>
                  <a:lnTo>
                    <a:pt x="0" y="2823"/>
                  </a:lnTo>
                  <a:lnTo>
                    <a:pt x="0" y="2815"/>
                  </a:lnTo>
                  <a:lnTo>
                    <a:pt x="2" y="2808"/>
                  </a:lnTo>
                  <a:lnTo>
                    <a:pt x="6" y="2800"/>
                  </a:lnTo>
                  <a:lnTo>
                    <a:pt x="8" y="2794"/>
                  </a:lnTo>
                  <a:lnTo>
                    <a:pt x="11" y="2786"/>
                  </a:lnTo>
                  <a:lnTo>
                    <a:pt x="16" y="2772"/>
                  </a:lnTo>
                  <a:lnTo>
                    <a:pt x="21" y="2757"/>
                  </a:lnTo>
                  <a:lnTo>
                    <a:pt x="28" y="2742"/>
                  </a:lnTo>
                  <a:lnTo>
                    <a:pt x="36" y="2729"/>
                  </a:lnTo>
                  <a:lnTo>
                    <a:pt x="42" y="2722"/>
                  </a:lnTo>
                  <a:lnTo>
                    <a:pt x="48" y="2710"/>
                  </a:lnTo>
                  <a:lnTo>
                    <a:pt x="58" y="2695"/>
                  </a:lnTo>
                  <a:lnTo>
                    <a:pt x="68" y="2680"/>
                  </a:lnTo>
                  <a:lnTo>
                    <a:pt x="79" y="2663"/>
                  </a:lnTo>
                  <a:lnTo>
                    <a:pt x="89" y="2646"/>
                  </a:lnTo>
                  <a:lnTo>
                    <a:pt x="98" y="2631"/>
                  </a:lnTo>
                  <a:lnTo>
                    <a:pt x="105" y="2620"/>
                  </a:lnTo>
                  <a:lnTo>
                    <a:pt x="102" y="2611"/>
                  </a:lnTo>
                  <a:lnTo>
                    <a:pt x="102" y="2601"/>
                  </a:lnTo>
                  <a:lnTo>
                    <a:pt x="104" y="2589"/>
                  </a:lnTo>
                  <a:lnTo>
                    <a:pt x="113" y="2564"/>
                  </a:lnTo>
                  <a:lnTo>
                    <a:pt x="117" y="2551"/>
                  </a:lnTo>
                  <a:lnTo>
                    <a:pt x="118" y="2542"/>
                  </a:lnTo>
                  <a:lnTo>
                    <a:pt x="115" y="2535"/>
                  </a:lnTo>
                  <a:lnTo>
                    <a:pt x="106" y="2528"/>
                  </a:lnTo>
                  <a:lnTo>
                    <a:pt x="95" y="2518"/>
                  </a:lnTo>
                  <a:lnTo>
                    <a:pt x="89" y="2509"/>
                  </a:lnTo>
                  <a:lnTo>
                    <a:pt x="86" y="2495"/>
                  </a:lnTo>
                  <a:lnTo>
                    <a:pt x="86" y="2477"/>
                  </a:lnTo>
                  <a:lnTo>
                    <a:pt x="88" y="2456"/>
                  </a:lnTo>
                  <a:lnTo>
                    <a:pt x="91" y="2431"/>
                  </a:lnTo>
                  <a:lnTo>
                    <a:pt x="96" y="2404"/>
                  </a:lnTo>
                  <a:lnTo>
                    <a:pt x="102" y="2378"/>
                  </a:lnTo>
                  <a:lnTo>
                    <a:pt x="106" y="2349"/>
                  </a:lnTo>
                  <a:lnTo>
                    <a:pt x="117" y="2294"/>
                  </a:lnTo>
                  <a:lnTo>
                    <a:pt x="130" y="2243"/>
                  </a:lnTo>
                  <a:lnTo>
                    <a:pt x="144" y="2193"/>
                  </a:lnTo>
                  <a:lnTo>
                    <a:pt x="157" y="2142"/>
                  </a:lnTo>
                  <a:lnTo>
                    <a:pt x="163" y="2118"/>
                  </a:lnTo>
                  <a:lnTo>
                    <a:pt x="170" y="2093"/>
                  </a:lnTo>
                  <a:lnTo>
                    <a:pt x="178" y="2066"/>
                  </a:lnTo>
                  <a:lnTo>
                    <a:pt x="185" y="2038"/>
                  </a:lnTo>
                  <a:lnTo>
                    <a:pt x="199" y="1985"/>
                  </a:lnTo>
                  <a:lnTo>
                    <a:pt x="205" y="1961"/>
                  </a:lnTo>
                  <a:lnTo>
                    <a:pt x="211" y="1940"/>
                  </a:lnTo>
                  <a:lnTo>
                    <a:pt x="215" y="1924"/>
                  </a:lnTo>
                  <a:lnTo>
                    <a:pt x="218" y="1912"/>
                  </a:lnTo>
                  <a:lnTo>
                    <a:pt x="220" y="1898"/>
                  </a:lnTo>
                  <a:lnTo>
                    <a:pt x="220" y="1883"/>
                  </a:lnTo>
                  <a:lnTo>
                    <a:pt x="218" y="1867"/>
                  </a:lnTo>
                  <a:lnTo>
                    <a:pt x="217" y="1850"/>
                  </a:lnTo>
                  <a:lnTo>
                    <a:pt x="219" y="1830"/>
                  </a:lnTo>
                  <a:lnTo>
                    <a:pt x="223" y="1809"/>
                  </a:lnTo>
                  <a:lnTo>
                    <a:pt x="229" y="1786"/>
                  </a:lnTo>
                  <a:lnTo>
                    <a:pt x="232" y="1759"/>
                  </a:lnTo>
                  <a:lnTo>
                    <a:pt x="232" y="1731"/>
                  </a:lnTo>
                  <a:lnTo>
                    <a:pt x="230" y="1703"/>
                  </a:lnTo>
                  <a:lnTo>
                    <a:pt x="228" y="1678"/>
                  </a:lnTo>
                  <a:lnTo>
                    <a:pt x="225" y="1654"/>
                  </a:lnTo>
                  <a:lnTo>
                    <a:pt x="223" y="1639"/>
                  </a:lnTo>
                  <a:lnTo>
                    <a:pt x="225" y="1619"/>
                  </a:lnTo>
                  <a:lnTo>
                    <a:pt x="226" y="1596"/>
                  </a:lnTo>
                  <a:lnTo>
                    <a:pt x="229" y="1572"/>
                  </a:lnTo>
                  <a:lnTo>
                    <a:pt x="234" y="1547"/>
                  </a:lnTo>
                  <a:lnTo>
                    <a:pt x="239" y="1522"/>
                  </a:lnTo>
                  <a:lnTo>
                    <a:pt x="242" y="1498"/>
                  </a:lnTo>
                  <a:lnTo>
                    <a:pt x="247" y="1479"/>
                  </a:lnTo>
                  <a:lnTo>
                    <a:pt x="249" y="1462"/>
                  </a:lnTo>
                  <a:lnTo>
                    <a:pt x="250" y="1451"/>
                  </a:lnTo>
                  <a:lnTo>
                    <a:pt x="250" y="1430"/>
                  </a:lnTo>
                  <a:lnTo>
                    <a:pt x="248" y="1405"/>
                  </a:lnTo>
                  <a:lnTo>
                    <a:pt x="247" y="1377"/>
                  </a:lnTo>
                  <a:lnTo>
                    <a:pt x="248" y="1347"/>
                  </a:lnTo>
                  <a:lnTo>
                    <a:pt x="252" y="1318"/>
                  </a:lnTo>
                  <a:lnTo>
                    <a:pt x="257" y="1295"/>
                  </a:lnTo>
                  <a:lnTo>
                    <a:pt x="259" y="1269"/>
                  </a:lnTo>
                  <a:lnTo>
                    <a:pt x="261" y="1240"/>
                  </a:lnTo>
                  <a:lnTo>
                    <a:pt x="235" y="1231"/>
                  </a:lnTo>
                  <a:lnTo>
                    <a:pt x="211" y="1223"/>
                  </a:lnTo>
                  <a:lnTo>
                    <a:pt x="190" y="1215"/>
                  </a:lnTo>
                  <a:lnTo>
                    <a:pt x="170" y="1208"/>
                  </a:lnTo>
                  <a:lnTo>
                    <a:pt x="156" y="1203"/>
                  </a:lnTo>
                  <a:lnTo>
                    <a:pt x="146" y="1198"/>
                  </a:lnTo>
                  <a:lnTo>
                    <a:pt x="141" y="1197"/>
                  </a:lnTo>
                  <a:lnTo>
                    <a:pt x="140" y="1194"/>
                  </a:lnTo>
                  <a:lnTo>
                    <a:pt x="141" y="1186"/>
                  </a:lnTo>
                  <a:lnTo>
                    <a:pt x="145" y="1174"/>
                  </a:lnTo>
                  <a:lnTo>
                    <a:pt x="150" y="1160"/>
                  </a:lnTo>
                  <a:lnTo>
                    <a:pt x="168" y="1111"/>
                  </a:lnTo>
                  <a:lnTo>
                    <a:pt x="172" y="1096"/>
                  </a:lnTo>
                  <a:lnTo>
                    <a:pt x="176" y="1083"/>
                  </a:lnTo>
                  <a:lnTo>
                    <a:pt x="178" y="1072"/>
                  </a:lnTo>
                  <a:lnTo>
                    <a:pt x="183" y="1055"/>
                  </a:lnTo>
                  <a:lnTo>
                    <a:pt x="190" y="1036"/>
                  </a:lnTo>
                  <a:lnTo>
                    <a:pt x="197" y="1013"/>
                  </a:lnTo>
                  <a:lnTo>
                    <a:pt x="205" y="989"/>
                  </a:lnTo>
                  <a:lnTo>
                    <a:pt x="213" y="966"/>
                  </a:lnTo>
                  <a:lnTo>
                    <a:pt x="221" y="944"/>
                  </a:lnTo>
                  <a:lnTo>
                    <a:pt x="228" y="923"/>
                  </a:lnTo>
                  <a:lnTo>
                    <a:pt x="235" y="905"/>
                  </a:lnTo>
                  <a:lnTo>
                    <a:pt x="240" y="892"/>
                  </a:lnTo>
                  <a:lnTo>
                    <a:pt x="243" y="884"/>
                  </a:lnTo>
                  <a:lnTo>
                    <a:pt x="246" y="875"/>
                  </a:lnTo>
                  <a:lnTo>
                    <a:pt x="247" y="869"/>
                  </a:lnTo>
                  <a:lnTo>
                    <a:pt x="247" y="866"/>
                  </a:lnTo>
                  <a:lnTo>
                    <a:pt x="244" y="865"/>
                  </a:lnTo>
                  <a:lnTo>
                    <a:pt x="243" y="863"/>
                  </a:lnTo>
                  <a:lnTo>
                    <a:pt x="243" y="860"/>
                  </a:lnTo>
                  <a:lnTo>
                    <a:pt x="249" y="842"/>
                  </a:lnTo>
                  <a:lnTo>
                    <a:pt x="254" y="830"/>
                  </a:lnTo>
                  <a:lnTo>
                    <a:pt x="259" y="816"/>
                  </a:lnTo>
                  <a:lnTo>
                    <a:pt x="266" y="803"/>
                  </a:lnTo>
                  <a:lnTo>
                    <a:pt x="271" y="791"/>
                  </a:lnTo>
                  <a:lnTo>
                    <a:pt x="278" y="776"/>
                  </a:lnTo>
                  <a:lnTo>
                    <a:pt x="285" y="759"/>
                  </a:lnTo>
                  <a:lnTo>
                    <a:pt x="301" y="719"/>
                  </a:lnTo>
                  <a:lnTo>
                    <a:pt x="308" y="699"/>
                  </a:lnTo>
                  <a:lnTo>
                    <a:pt x="315" y="682"/>
                  </a:lnTo>
                  <a:lnTo>
                    <a:pt x="321" y="668"/>
                  </a:lnTo>
                  <a:lnTo>
                    <a:pt x="324" y="659"/>
                  </a:lnTo>
                  <a:lnTo>
                    <a:pt x="328" y="648"/>
                  </a:lnTo>
                  <a:lnTo>
                    <a:pt x="328" y="641"/>
                  </a:lnTo>
                  <a:lnTo>
                    <a:pt x="326" y="638"/>
                  </a:lnTo>
                  <a:lnTo>
                    <a:pt x="323" y="637"/>
                  </a:lnTo>
                  <a:lnTo>
                    <a:pt x="320" y="635"/>
                  </a:lnTo>
                  <a:lnTo>
                    <a:pt x="314" y="634"/>
                  </a:lnTo>
                  <a:lnTo>
                    <a:pt x="305" y="632"/>
                  </a:lnTo>
                  <a:lnTo>
                    <a:pt x="297" y="627"/>
                  </a:lnTo>
                  <a:lnTo>
                    <a:pt x="284" y="619"/>
                  </a:lnTo>
                  <a:lnTo>
                    <a:pt x="270" y="615"/>
                  </a:lnTo>
                  <a:lnTo>
                    <a:pt x="265" y="610"/>
                  </a:lnTo>
                  <a:lnTo>
                    <a:pt x="258" y="599"/>
                  </a:lnTo>
                  <a:lnTo>
                    <a:pt x="241" y="558"/>
                  </a:lnTo>
                  <a:lnTo>
                    <a:pt x="236" y="547"/>
                  </a:lnTo>
                  <a:lnTo>
                    <a:pt x="233" y="535"/>
                  </a:lnTo>
                  <a:lnTo>
                    <a:pt x="232" y="521"/>
                  </a:lnTo>
                  <a:lnTo>
                    <a:pt x="230" y="505"/>
                  </a:lnTo>
                  <a:lnTo>
                    <a:pt x="229" y="490"/>
                  </a:lnTo>
                  <a:lnTo>
                    <a:pt x="228" y="477"/>
                  </a:lnTo>
                  <a:lnTo>
                    <a:pt x="227" y="470"/>
                  </a:lnTo>
                  <a:lnTo>
                    <a:pt x="226" y="462"/>
                  </a:lnTo>
                  <a:lnTo>
                    <a:pt x="223" y="451"/>
                  </a:lnTo>
                  <a:lnTo>
                    <a:pt x="222" y="437"/>
                  </a:lnTo>
                  <a:lnTo>
                    <a:pt x="222" y="425"/>
                  </a:lnTo>
                  <a:lnTo>
                    <a:pt x="225" y="417"/>
                  </a:lnTo>
                  <a:lnTo>
                    <a:pt x="227" y="411"/>
                  </a:lnTo>
                  <a:lnTo>
                    <a:pt x="228" y="401"/>
                  </a:lnTo>
                  <a:lnTo>
                    <a:pt x="229" y="388"/>
                  </a:lnTo>
                  <a:lnTo>
                    <a:pt x="229" y="374"/>
                  </a:lnTo>
                  <a:lnTo>
                    <a:pt x="228" y="362"/>
                  </a:lnTo>
                  <a:lnTo>
                    <a:pt x="223" y="344"/>
                  </a:lnTo>
                  <a:lnTo>
                    <a:pt x="226" y="333"/>
                  </a:lnTo>
                  <a:lnTo>
                    <a:pt x="230" y="323"/>
                  </a:lnTo>
                  <a:lnTo>
                    <a:pt x="236" y="313"/>
                  </a:lnTo>
                  <a:lnTo>
                    <a:pt x="242" y="309"/>
                  </a:lnTo>
                  <a:lnTo>
                    <a:pt x="247" y="303"/>
                  </a:lnTo>
                  <a:lnTo>
                    <a:pt x="249" y="295"/>
                  </a:lnTo>
                  <a:lnTo>
                    <a:pt x="249" y="281"/>
                  </a:lnTo>
                  <a:lnTo>
                    <a:pt x="251" y="260"/>
                  </a:lnTo>
                  <a:lnTo>
                    <a:pt x="254" y="249"/>
                  </a:lnTo>
                  <a:lnTo>
                    <a:pt x="256" y="244"/>
                  </a:lnTo>
                  <a:lnTo>
                    <a:pt x="257" y="238"/>
                  </a:lnTo>
                  <a:lnTo>
                    <a:pt x="256" y="226"/>
                  </a:lnTo>
                  <a:lnTo>
                    <a:pt x="255" y="212"/>
                  </a:lnTo>
                  <a:lnTo>
                    <a:pt x="255" y="180"/>
                  </a:lnTo>
                  <a:lnTo>
                    <a:pt x="257" y="159"/>
                  </a:lnTo>
                  <a:lnTo>
                    <a:pt x="264" y="137"/>
                  </a:lnTo>
                  <a:lnTo>
                    <a:pt x="273" y="118"/>
                  </a:lnTo>
                  <a:lnTo>
                    <a:pt x="284" y="104"/>
                  </a:lnTo>
                  <a:lnTo>
                    <a:pt x="294" y="97"/>
                  </a:lnTo>
                  <a:lnTo>
                    <a:pt x="309" y="91"/>
                  </a:lnTo>
                  <a:lnTo>
                    <a:pt x="329" y="86"/>
                  </a:lnTo>
                  <a:lnTo>
                    <a:pt x="349" y="84"/>
                  </a:lnTo>
                  <a:lnTo>
                    <a:pt x="367" y="82"/>
                  </a:lnTo>
                  <a:lnTo>
                    <a:pt x="400" y="80"/>
                  </a:lnTo>
                  <a:lnTo>
                    <a:pt x="419" y="77"/>
                  </a:lnTo>
                  <a:lnTo>
                    <a:pt x="440" y="75"/>
                  </a:lnTo>
                  <a:lnTo>
                    <a:pt x="460" y="73"/>
                  </a:lnTo>
                  <a:lnTo>
                    <a:pt x="479" y="71"/>
                  </a:lnTo>
                  <a:lnTo>
                    <a:pt x="492" y="70"/>
                  </a:lnTo>
                  <a:lnTo>
                    <a:pt x="504" y="68"/>
                  </a:lnTo>
                  <a:lnTo>
                    <a:pt x="513" y="61"/>
                  </a:lnTo>
                  <a:lnTo>
                    <a:pt x="523" y="53"/>
                  </a:lnTo>
                  <a:lnTo>
                    <a:pt x="528" y="45"/>
                  </a:lnTo>
                  <a:lnTo>
                    <a:pt x="533" y="38"/>
                  </a:lnTo>
                  <a:lnTo>
                    <a:pt x="534" y="35"/>
                  </a:lnTo>
                  <a:lnTo>
                    <a:pt x="538" y="30"/>
                  </a:lnTo>
                  <a:lnTo>
                    <a:pt x="542" y="20"/>
                  </a:lnTo>
                  <a:lnTo>
                    <a:pt x="546" y="12"/>
                  </a:lnTo>
                  <a:lnTo>
                    <a:pt x="5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</p:grpSp>
      <p:grpSp>
        <p:nvGrpSpPr>
          <p:cNvPr id="44" name="Group 34"/>
          <p:cNvGrpSpPr/>
          <p:nvPr/>
        </p:nvGrpSpPr>
        <p:grpSpPr>
          <a:xfrm>
            <a:off x="4754960" y="4809048"/>
            <a:ext cx="3008616" cy="1667198"/>
            <a:chOff x="7199812" y="1846336"/>
            <a:chExt cx="3009400" cy="1667632"/>
          </a:xfrm>
        </p:grpSpPr>
        <p:sp>
          <p:nvSpPr>
            <p:cNvPr id="45" name="TextBox 35"/>
            <p:cNvSpPr txBox="1"/>
            <p:nvPr/>
          </p:nvSpPr>
          <p:spPr>
            <a:xfrm>
              <a:off x="7661516" y="1846336"/>
              <a:ext cx="2085993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999" b="1" dirty="0" smtClean="0">
                  <a:solidFill>
                    <a:schemeClr val="accent6"/>
                  </a:solidFill>
                  <a:latin typeface="Arial" pitchFamily="34" charset="0"/>
                  <a:cs typeface="Arial" pitchFamily="34" charset="0"/>
                </a:rPr>
                <a:t>Netherlands </a:t>
              </a:r>
              <a:endParaRPr lang="en-US" sz="1999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Rectangle 36"/>
            <p:cNvSpPr/>
            <p:nvPr/>
          </p:nvSpPr>
          <p:spPr>
            <a:xfrm>
              <a:off x="7199812" y="2294768"/>
              <a:ext cx="3009400" cy="12192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16" tIns="0" rIns="91416" bIns="0" rtlCol="0" anchor="t"/>
            <a:lstStyle/>
            <a:p>
              <a:r>
                <a:rPr lang="nl-NL" sz="1600" dirty="0" smtClean="0"/>
                <a:t>Global </a:t>
              </a:r>
              <a:r>
                <a:rPr lang="nl-NL" sz="1600" dirty="0" err="1" smtClean="0"/>
                <a:t>Med</a:t>
              </a:r>
              <a:r>
                <a:rPr lang="nl-NL" sz="1600" dirty="0" smtClean="0"/>
                <a:t>. </a:t>
              </a:r>
              <a:r>
                <a:rPr lang="nl-NL" sz="1600" dirty="0" err="1" smtClean="0"/>
                <a:t>Inv</a:t>
              </a:r>
              <a:r>
                <a:rPr lang="nl-NL" sz="1600" dirty="0" smtClean="0"/>
                <a:t>. Europe bv Admiraal </a:t>
              </a:r>
              <a:r>
                <a:rPr lang="nl-NL" sz="1600" dirty="0"/>
                <a:t>de Ruijterweg </a:t>
              </a:r>
              <a:r>
                <a:rPr lang="nl-NL" sz="1600" dirty="0" smtClean="0"/>
                <a:t>160 </a:t>
              </a:r>
            </a:p>
            <a:p>
              <a:r>
                <a:rPr lang="nl-NL" sz="1600" dirty="0" smtClean="0"/>
                <a:t>1056 GW</a:t>
              </a:r>
              <a:r>
                <a:rPr lang="nl-NL" sz="1600" dirty="0"/>
                <a:t> </a:t>
              </a:r>
              <a:r>
                <a:rPr lang="nl-NL" sz="1600" dirty="0" smtClean="0"/>
                <a:t>Amsterdam</a:t>
              </a:r>
              <a:r>
                <a:rPr lang="nl-NL" sz="1600" dirty="0"/>
                <a:t>	</a:t>
              </a:r>
            </a:p>
            <a:p>
              <a:r>
                <a:rPr lang="en-US" sz="1600" dirty="0"/>
                <a:t>Tel: 0031 (0)203345644 </a:t>
              </a:r>
              <a:br>
                <a:rPr lang="en-US" sz="1600" dirty="0"/>
              </a:br>
              <a:r>
                <a:rPr lang="en-US" sz="1600" dirty="0"/>
                <a:t>Email: </a:t>
              </a:r>
              <a:r>
                <a:rPr lang="en-US" sz="1600" u="sng" dirty="0">
                  <a:hlinkClick r:id="rId2"/>
                </a:rPr>
                <a:t>info@medmark4you.com</a:t>
              </a:r>
              <a:endParaRPr lang="en-US" sz="16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44448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itle 6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spc="-300" dirty="0" smtClean="0">
                <a:solidFill>
                  <a:schemeClr val="tx2"/>
                </a:solidFill>
                <a:latin typeface="Arial" panose="020B0604020202020204" pitchFamily="34" charset="0"/>
              </a:rPr>
              <a:t>Med Mark 4 You  </a:t>
            </a:r>
            <a:r>
              <a:rPr lang="en-US" sz="2000" b="1" spc="-300" dirty="0" smtClean="0">
                <a:solidFill>
                  <a:schemeClr val="tx2"/>
                </a:solidFill>
                <a:latin typeface="Arial" panose="020B0604020202020204" pitchFamily="34" charset="0"/>
              </a:rPr>
              <a:t>d  o  </a:t>
            </a:r>
            <a:r>
              <a:rPr lang="en-US" sz="2000" b="1" spc="-300" dirty="0" err="1" smtClean="0">
                <a:solidFill>
                  <a:schemeClr val="tx2"/>
                </a:solidFill>
                <a:latin typeface="Arial" panose="020B0604020202020204" pitchFamily="34" charset="0"/>
              </a:rPr>
              <a:t>o</a:t>
            </a:r>
            <a:r>
              <a:rPr lang="en-US" sz="2000" b="1" spc="-300" dirty="0" smtClean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endParaRPr lang="en-US" sz="2000" b="1" spc="-30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71" name="Content Placeholder 70"/>
          <p:cNvSpPr>
            <a:spLocks noGrp="1"/>
          </p:cNvSpPr>
          <p:nvPr>
            <p:ph sz="quarter" idx="4294967295"/>
          </p:nvPr>
        </p:nvSpPr>
        <p:spPr>
          <a:xfrm>
            <a:off x="1588" y="2209800"/>
            <a:ext cx="5789612" cy="35814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kern="0" dirty="0" smtClean="0"/>
              <a:t>Med Mark 4 you  </a:t>
            </a:r>
            <a:r>
              <a:rPr lang="en-US" sz="1600" kern="0" dirty="0" smtClean="0"/>
              <a:t>doo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600" kern="0" dirty="0"/>
          </a:p>
          <a:p>
            <a:pPr marL="0" indent="0">
              <a:lnSpc>
                <a:spcPct val="120000"/>
              </a:lnSpc>
              <a:buNone/>
            </a:pPr>
            <a:endParaRPr lang="en-US" sz="1600" kern="0" dirty="0"/>
          </a:p>
          <a:p>
            <a:pPr>
              <a:lnSpc>
                <a:spcPct val="120000"/>
              </a:lnSpc>
            </a:pPr>
            <a:r>
              <a:rPr lang="en-US" kern="0" dirty="0" smtClean="0"/>
              <a:t>We translate idea’s and the LAW into reality !</a:t>
            </a:r>
            <a:br>
              <a:rPr lang="en-US" kern="0" dirty="0" smtClean="0"/>
            </a:br>
            <a:endParaRPr lang="en-US" dirty="0"/>
          </a:p>
          <a:p>
            <a:endParaRPr lang="en-US" dirty="0"/>
          </a:p>
        </p:txBody>
      </p:sp>
      <p:sp>
        <p:nvSpPr>
          <p:cNvPr id="34" name="Freeform 9"/>
          <p:cNvSpPr>
            <a:spLocks noEditPoints="1"/>
          </p:cNvSpPr>
          <p:nvPr/>
        </p:nvSpPr>
        <p:spPr bwMode="auto">
          <a:xfrm>
            <a:off x="6324600" y="2656892"/>
            <a:ext cx="2861884" cy="2824814"/>
          </a:xfrm>
          <a:custGeom>
            <a:avLst/>
            <a:gdLst>
              <a:gd name="T0" fmla="*/ 231 w 326"/>
              <a:gd name="T1" fmla="*/ 271 h 321"/>
              <a:gd name="T2" fmla="*/ 259 w 326"/>
              <a:gd name="T3" fmla="*/ 247 h 321"/>
              <a:gd name="T4" fmla="*/ 289 w 326"/>
              <a:gd name="T5" fmla="*/ 264 h 321"/>
              <a:gd name="T6" fmla="*/ 315 w 326"/>
              <a:gd name="T7" fmla="*/ 218 h 321"/>
              <a:gd name="T8" fmla="*/ 286 w 326"/>
              <a:gd name="T9" fmla="*/ 201 h 321"/>
              <a:gd name="T10" fmla="*/ 292 w 326"/>
              <a:gd name="T11" fmla="*/ 165 h 321"/>
              <a:gd name="T12" fmla="*/ 326 w 326"/>
              <a:gd name="T13" fmla="*/ 159 h 321"/>
              <a:gd name="T14" fmla="*/ 316 w 326"/>
              <a:gd name="T15" fmla="*/ 107 h 321"/>
              <a:gd name="T16" fmla="*/ 283 w 326"/>
              <a:gd name="T17" fmla="*/ 112 h 321"/>
              <a:gd name="T18" fmla="*/ 265 w 326"/>
              <a:gd name="T19" fmla="*/ 81 h 321"/>
              <a:gd name="T20" fmla="*/ 287 w 326"/>
              <a:gd name="T21" fmla="*/ 55 h 321"/>
              <a:gd name="T22" fmla="*/ 246 w 326"/>
              <a:gd name="T23" fmla="*/ 21 h 321"/>
              <a:gd name="T24" fmla="*/ 224 w 326"/>
              <a:gd name="T25" fmla="*/ 47 h 321"/>
              <a:gd name="T26" fmla="*/ 190 w 326"/>
              <a:gd name="T27" fmla="*/ 34 h 321"/>
              <a:gd name="T28" fmla="*/ 190 w 326"/>
              <a:gd name="T29" fmla="*/ 0 h 321"/>
              <a:gd name="T30" fmla="*/ 136 w 326"/>
              <a:gd name="T31" fmla="*/ 0 h 321"/>
              <a:gd name="T32" fmla="*/ 136 w 326"/>
              <a:gd name="T33" fmla="*/ 34 h 321"/>
              <a:gd name="T34" fmla="*/ 102 w 326"/>
              <a:gd name="T35" fmla="*/ 47 h 321"/>
              <a:gd name="T36" fmla="*/ 80 w 326"/>
              <a:gd name="T37" fmla="*/ 21 h 321"/>
              <a:gd name="T38" fmla="*/ 39 w 326"/>
              <a:gd name="T39" fmla="*/ 55 h 321"/>
              <a:gd name="T40" fmla="*/ 61 w 326"/>
              <a:gd name="T41" fmla="*/ 81 h 321"/>
              <a:gd name="T42" fmla="*/ 43 w 326"/>
              <a:gd name="T43" fmla="*/ 112 h 321"/>
              <a:gd name="T44" fmla="*/ 9 w 326"/>
              <a:gd name="T45" fmla="*/ 107 h 321"/>
              <a:gd name="T46" fmla="*/ 0 w 326"/>
              <a:gd name="T47" fmla="*/ 159 h 321"/>
              <a:gd name="T48" fmla="*/ 34 w 326"/>
              <a:gd name="T49" fmla="*/ 165 h 321"/>
              <a:gd name="T50" fmla="*/ 40 w 326"/>
              <a:gd name="T51" fmla="*/ 201 h 321"/>
              <a:gd name="T52" fmla="*/ 11 w 326"/>
              <a:gd name="T53" fmla="*/ 218 h 321"/>
              <a:gd name="T54" fmla="*/ 37 w 326"/>
              <a:gd name="T55" fmla="*/ 264 h 321"/>
              <a:gd name="T56" fmla="*/ 67 w 326"/>
              <a:gd name="T57" fmla="*/ 247 h 321"/>
              <a:gd name="T58" fmla="*/ 94 w 326"/>
              <a:gd name="T59" fmla="*/ 271 h 321"/>
              <a:gd name="T60" fmla="*/ 83 w 326"/>
              <a:gd name="T61" fmla="*/ 302 h 321"/>
              <a:gd name="T62" fmla="*/ 133 w 326"/>
              <a:gd name="T63" fmla="*/ 321 h 321"/>
              <a:gd name="T64" fmla="*/ 145 w 326"/>
              <a:gd name="T65" fmla="*/ 289 h 321"/>
              <a:gd name="T66" fmla="*/ 163 w 326"/>
              <a:gd name="T67" fmla="*/ 290 h 321"/>
              <a:gd name="T68" fmla="*/ 181 w 326"/>
              <a:gd name="T69" fmla="*/ 289 h 321"/>
              <a:gd name="T70" fmla="*/ 193 w 326"/>
              <a:gd name="T71" fmla="*/ 321 h 321"/>
              <a:gd name="T72" fmla="*/ 243 w 326"/>
              <a:gd name="T73" fmla="*/ 302 h 321"/>
              <a:gd name="T74" fmla="*/ 231 w 326"/>
              <a:gd name="T75" fmla="*/ 271 h 321"/>
              <a:gd name="T76" fmla="*/ 163 w 326"/>
              <a:gd name="T77" fmla="*/ 229 h 321"/>
              <a:gd name="T78" fmla="*/ 95 w 326"/>
              <a:gd name="T79" fmla="*/ 161 h 321"/>
              <a:gd name="T80" fmla="*/ 163 w 326"/>
              <a:gd name="T81" fmla="*/ 93 h 321"/>
              <a:gd name="T82" fmla="*/ 231 w 326"/>
              <a:gd name="T83" fmla="*/ 161 h 321"/>
              <a:gd name="T84" fmla="*/ 163 w 326"/>
              <a:gd name="T85" fmla="*/ 229 h 321"/>
              <a:gd name="T86" fmla="*/ 163 w 326"/>
              <a:gd name="T87" fmla="*/ 229 h 321"/>
              <a:gd name="T88" fmla="*/ 163 w 326"/>
              <a:gd name="T89" fmla="*/ 229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26" h="321">
                <a:moveTo>
                  <a:pt x="231" y="271"/>
                </a:moveTo>
                <a:cubicBezTo>
                  <a:pt x="242" y="264"/>
                  <a:pt x="251" y="256"/>
                  <a:pt x="259" y="247"/>
                </a:cubicBezTo>
                <a:cubicBezTo>
                  <a:pt x="289" y="264"/>
                  <a:pt x="289" y="264"/>
                  <a:pt x="289" y="264"/>
                </a:cubicBezTo>
                <a:cubicBezTo>
                  <a:pt x="315" y="218"/>
                  <a:pt x="315" y="218"/>
                  <a:pt x="315" y="218"/>
                </a:cubicBezTo>
                <a:cubicBezTo>
                  <a:pt x="286" y="201"/>
                  <a:pt x="286" y="201"/>
                  <a:pt x="286" y="201"/>
                </a:cubicBezTo>
                <a:cubicBezTo>
                  <a:pt x="290" y="190"/>
                  <a:pt x="292" y="178"/>
                  <a:pt x="292" y="165"/>
                </a:cubicBezTo>
                <a:cubicBezTo>
                  <a:pt x="326" y="159"/>
                  <a:pt x="326" y="159"/>
                  <a:pt x="326" y="159"/>
                </a:cubicBezTo>
                <a:cubicBezTo>
                  <a:pt x="316" y="107"/>
                  <a:pt x="316" y="107"/>
                  <a:pt x="316" y="107"/>
                </a:cubicBezTo>
                <a:cubicBezTo>
                  <a:pt x="283" y="112"/>
                  <a:pt x="283" y="112"/>
                  <a:pt x="283" y="112"/>
                </a:cubicBezTo>
                <a:cubicBezTo>
                  <a:pt x="278" y="101"/>
                  <a:pt x="272" y="90"/>
                  <a:pt x="265" y="8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46" y="21"/>
                  <a:pt x="246" y="21"/>
                  <a:pt x="246" y="21"/>
                </a:cubicBezTo>
                <a:cubicBezTo>
                  <a:pt x="224" y="47"/>
                  <a:pt x="224" y="47"/>
                  <a:pt x="224" y="47"/>
                </a:cubicBezTo>
                <a:cubicBezTo>
                  <a:pt x="213" y="41"/>
                  <a:pt x="202" y="37"/>
                  <a:pt x="190" y="34"/>
                </a:cubicBezTo>
                <a:cubicBezTo>
                  <a:pt x="190" y="0"/>
                  <a:pt x="190" y="0"/>
                  <a:pt x="190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36" y="34"/>
                  <a:pt x="136" y="34"/>
                  <a:pt x="136" y="34"/>
                </a:cubicBezTo>
                <a:cubicBezTo>
                  <a:pt x="124" y="37"/>
                  <a:pt x="113" y="41"/>
                  <a:pt x="102" y="47"/>
                </a:cubicBezTo>
                <a:cubicBezTo>
                  <a:pt x="80" y="21"/>
                  <a:pt x="80" y="21"/>
                  <a:pt x="80" y="21"/>
                </a:cubicBezTo>
                <a:cubicBezTo>
                  <a:pt x="39" y="55"/>
                  <a:pt x="39" y="55"/>
                  <a:pt x="39" y="55"/>
                </a:cubicBezTo>
                <a:cubicBezTo>
                  <a:pt x="61" y="81"/>
                  <a:pt x="61" y="81"/>
                  <a:pt x="61" y="81"/>
                </a:cubicBezTo>
                <a:cubicBezTo>
                  <a:pt x="54" y="90"/>
                  <a:pt x="47" y="101"/>
                  <a:pt x="43" y="112"/>
                </a:cubicBezTo>
                <a:cubicBezTo>
                  <a:pt x="9" y="107"/>
                  <a:pt x="9" y="107"/>
                  <a:pt x="9" y="107"/>
                </a:cubicBezTo>
                <a:cubicBezTo>
                  <a:pt x="0" y="159"/>
                  <a:pt x="0" y="159"/>
                  <a:pt x="0" y="159"/>
                </a:cubicBezTo>
                <a:cubicBezTo>
                  <a:pt x="34" y="165"/>
                  <a:pt x="34" y="165"/>
                  <a:pt x="34" y="165"/>
                </a:cubicBezTo>
                <a:cubicBezTo>
                  <a:pt x="34" y="178"/>
                  <a:pt x="36" y="190"/>
                  <a:pt x="40" y="201"/>
                </a:cubicBezTo>
                <a:cubicBezTo>
                  <a:pt x="11" y="218"/>
                  <a:pt x="11" y="218"/>
                  <a:pt x="11" y="218"/>
                </a:cubicBezTo>
                <a:cubicBezTo>
                  <a:pt x="37" y="264"/>
                  <a:pt x="37" y="264"/>
                  <a:pt x="37" y="264"/>
                </a:cubicBezTo>
                <a:cubicBezTo>
                  <a:pt x="67" y="247"/>
                  <a:pt x="67" y="247"/>
                  <a:pt x="67" y="247"/>
                </a:cubicBezTo>
                <a:cubicBezTo>
                  <a:pt x="75" y="256"/>
                  <a:pt x="84" y="264"/>
                  <a:pt x="94" y="271"/>
                </a:cubicBezTo>
                <a:cubicBezTo>
                  <a:pt x="83" y="302"/>
                  <a:pt x="83" y="302"/>
                  <a:pt x="83" y="302"/>
                </a:cubicBezTo>
                <a:cubicBezTo>
                  <a:pt x="133" y="321"/>
                  <a:pt x="133" y="321"/>
                  <a:pt x="133" y="321"/>
                </a:cubicBezTo>
                <a:cubicBezTo>
                  <a:pt x="145" y="289"/>
                  <a:pt x="145" y="289"/>
                  <a:pt x="145" y="289"/>
                </a:cubicBezTo>
                <a:cubicBezTo>
                  <a:pt x="151" y="290"/>
                  <a:pt x="157" y="290"/>
                  <a:pt x="163" y="290"/>
                </a:cubicBezTo>
                <a:cubicBezTo>
                  <a:pt x="169" y="290"/>
                  <a:pt x="175" y="290"/>
                  <a:pt x="181" y="289"/>
                </a:cubicBezTo>
                <a:cubicBezTo>
                  <a:pt x="193" y="321"/>
                  <a:pt x="193" y="321"/>
                  <a:pt x="193" y="321"/>
                </a:cubicBezTo>
                <a:cubicBezTo>
                  <a:pt x="243" y="302"/>
                  <a:pt x="243" y="302"/>
                  <a:pt x="243" y="302"/>
                </a:cubicBezTo>
                <a:lnTo>
                  <a:pt x="231" y="271"/>
                </a:lnTo>
                <a:close/>
                <a:moveTo>
                  <a:pt x="163" y="229"/>
                </a:moveTo>
                <a:cubicBezTo>
                  <a:pt x="125" y="229"/>
                  <a:pt x="95" y="198"/>
                  <a:pt x="95" y="161"/>
                </a:cubicBezTo>
                <a:cubicBezTo>
                  <a:pt x="95" y="123"/>
                  <a:pt x="125" y="93"/>
                  <a:pt x="163" y="93"/>
                </a:cubicBezTo>
                <a:cubicBezTo>
                  <a:pt x="201" y="93"/>
                  <a:pt x="231" y="123"/>
                  <a:pt x="231" y="161"/>
                </a:cubicBezTo>
                <a:cubicBezTo>
                  <a:pt x="231" y="198"/>
                  <a:pt x="201" y="229"/>
                  <a:pt x="163" y="229"/>
                </a:cubicBezTo>
                <a:close/>
                <a:moveTo>
                  <a:pt x="163" y="229"/>
                </a:moveTo>
                <a:cubicBezTo>
                  <a:pt x="163" y="229"/>
                  <a:pt x="163" y="229"/>
                  <a:pt x="163" y="229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5" name="Freeform 9"/>
          <p:cNvSpPr>
            <a:spLocks noEditPoints="1"/>
          </p:cNvSpPr>
          <p:nvPr/>
        </p:nvSpPr>
        <p:spPr bwMode="auto">
          <a:xfrm>
            <a:off x="8815774" y="1676400"/>
            <a:ext cx="2244254" cy="2215184"/>
          </a:xfrm>
          <a:custGeom>
            <a:avLst/>
            <a:gdLst>
              <a:gd name="T0" fmla="*/ 231 w 326"/>
              <a:gd name="T1" fmla="*/ 271 h 321"/>
              <a:gd name="T2" fmla="*/ 259 w 326"/>
              <a:gd name="T3" fmla="*/ 247 h 321"/>
              <a:gd name="T4" fmla="*/ 289 w 326"/>
              <a:gd name="T5" fmla="*/ 264 h 321"/>
              <a:gd name="T6" fmla="*/ 315 w 326"/>
              <a:gd name="T7" fmla="*/ 218 h 321"/>
              <a:gd name="T8" fmla="*/ 286 w 326"/>
              <a:gd name="T9" fmla="*/ 201 h 321"/>
              <a:gd name="T10" fmla="*/ 292 w 326"/>
              <a:gd name="T11" fmla="*/ 165 h 321"/>
              <a:gd name="T12" fmla="*/ 326 w 326"/>
              <a:gd name="T13" fmla="*/ 159 h 321"/>
              <a:gd name="T14" fmla="*/ 316 w 326"/>
              <a:gd name="T15" fmla="*/ 107 h 321"/>
              <a:gd name="T16" fmla="*/ 283 w 326"/>
              <a:gd name="T17" fmla="*/ 112 h 321"/>
              <a:gd name="T18" fmla="*/ 265 w 326"/>
              <a:gd name="T19" fmla="*/ 81 h 321"/>
              <a:gd name="T20" fmla="*/ 287 w 326"/>
              <a:gd name="T21" fmla="*/ 55 h 321"/>
              <a:gd name="T22" fmla="*/ 246 w 326"/>
              <a:gd name="T23" fmla="*/ 21 h 321"/>
              <a:gd name="T24" fmla="*/ 224 w 326"/>
              <a:gd name="T25" fmla="*/ 47 h 321"/>
              <a:gd name="T26" fmla="*/ 190 w 326"/>
              <a:gd name="T27" fmla="*/ 34 h 321"/>
              <a:gd name="T28" fmla="*/ 190 w 326"/>
              <a:gd name="T29" fmla="*/ 0 h 321"/>
              <a:gd name="T30" fmla="*/ 136 w 326"/>
              <a:gd name="T31" fmla="*/ 0 h 321"/>
              <a:gd name="T32" fmla="*/ 136 w 326"/>
              <a:gd name="T33" fmla="*/ 34 h 321"/>
              <a:gd name="T34" fmla="*/ 102 w 326"/>
              <a:gd name="T35" fmla="*/ 47 h 321"/>
              <a:gd name="T36" fmla="*/ 80 w 326"/>
              <a:gd name="T37" fmla="*/ 21 h 321"/>
              <a:gd name="T38" fmla="*/ 39 w 326"/>
              <a:gd name="T39" fmla="*/ 55 h 321"/>
              <a:gd name="T40" fmla="*/ 61 w 326"/>
              <a:gd name="T41" fmla="*/ 81 h 321"/>
              <a:gd name="T42" fmla="*/ 43 w 326"/>
              <a:gd name="T43" fmla="*/ 112 h 321"/>
              <a:gd name="T44" fmla="*/ 9 w 326"/>
              <a:gd name="T45" fmla="*/ 107 h 321"/>
              <a:gd name="T46" fmla="*/ 0 w 326"/>
              <a:gd name="T47" fmla="*/ 159 h 321"/>
              <a:gd name="T48" fmla="*/ 34 w 326"/>
              <a:gd name="T49" fmla="*/ 165 h 321"/>
              <a:gd name="T50" fmla="*/ 40 w 326"/>
              <a:gd name="T51" fmla="*/ 201 h 321"/>
              <a:gd name="T52" fmla="*/ 11 w 326"/>
              <a:gd name="T53" fmla="*/ 218 h 321"/>
              <a:gd name="T54" fmla="*/ 37 w 326"/>
              <a:gd name="T55" fmla="*/ 264 h 321"/>
              <a:gd name="T56" fmla="*/ 67 w 326"/>
              <a:gd name="T57" fmla="*/ 247 h 321"/>
              <a:gd name="T58" fmla="*/ 94 w 326"/>
              <a:gd name="T59" fmla="*/ 271 h 321"/>
              <a:gd name="T60" fmla="*/ 83 w 326"/>
              <a:gd name="T61" fmla="*/ 302 h 321"/>
              <a:gd name="T62" fmla="*/ 133 w 326"/>
              <a:gd name="T63" fmla="*/ 321 h 321"/>
              <a:gd name="T64" fmla="*/ 145 w 326"/>
              <a:gd name="T65" fmla="*/ 289 h 321"/>
              <a:gd name="T66" fmla="*/ 163 w 326"/>
              <a:gd name="T67" fmla="*/ 290 h 321"/>
              <a:gd name="T68" fmla="*/ 181 w 326"/>
              <a:gd name="T69" fmla="*/ 289 h 321"/>
              <a:gd name="T70" fmla="*/ 193 w 326"/>
              <a:gd name="T71" fmla="*/ 321 h 321"/>
              <a:gd name="T72" fmla="*/ 243 w 326"/>
              <a:gd name="T73" fmla="*/ 302 h 321"/>
              <a:gd name="T74" fmla="*/ 231 w 326"/>
              <a:gd name="T75" fmla="*/ 271 h 321"/>
              <a:gd name="T76" fmla="*/ 163 w 326"/>
              <a:gd name="T77" fmla="*/ 229 h 321"/>
              <a:gd name="T78" fmla="*/ 95 w 326"/>
              <a:gd name="T79" fmla="*/ 161 h 321"/>
              <a:gd name="T80" fmla="*/ 163 w 326"/>
              <a:gd name="T81" fmla="*/ 93 h 321"/>
              <a:gd name="T82" fmla="*/ 231 w 326"/>
              <a:gd name="T83" fmla="*/ 161 h 321"/>
              <a:gd name="T84" fmla="*/ 163 w 326"/>
              <a:gd name="T85" fmla="*/ 229 h 321"/>
              <a:gd name="T86" fmla="*/ 163 w 326"/>
              <a:gd name="T87" fmla="*/ 229 h 321"/>
              <a:gd name="T88" fmla="*/ 163 w 326"/>
              <a:gd name="T89" fmla="*/ 229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26" h="321">
                <a:moveTo>
                  <a:pt x="231" y="271"/>
                </a:moveTo>
                <a:cubicBezTo>
                  <a:pt x="242" y="264"/>
                  <a:pt x="251" y="256"/>
                  <a:pt x="259" y="247"/>
                </a:cubicBezTo>
                <a:cubicBezTo>
                  <a:pt x="289" y="264"/>
                  <a:pt x="289" y="264"/>
                  <a:pt x="289" y="264"/>
                </a:cubicBezTo>
                <a:cubicBezTo>
                  <a:pt x="315" y="218"/>
                  <a:pt x="315" y="218"/>
                  <a:pt x="315" y="218"/>
                </a:cubicBezTo>
                <a:cubicBezTo>
                  <a:pt x="286" y="201"/>
                  <a:pt x="286" y="201"/>
                  <a:pt x="286" y="201"/>
                </a:cubicBezTo>
                <a:cubicBezTo>
                  <a:pt x="290" y="190"/>
                  <a:pt x="292" y="178"/>
                  <a:pt x="292" y="165"/>
                </a:cubicBezTo>
                <a:cubicBezTo>
                  <a:pt x="326" y="159"/>
                  <a:pt x="326" y="159"/>
                  <a:pt x="326" y="159"/>
                </a:cubicBezTo>
                <a:cubicBezTo>
                  <a:pt x="316" y="107"/>
                  <a:pt x="316" y="107"/>
                  <a:pt x="316" y="107"/>
                </a:cubicBezTo>
                <a:cubicBezTo>
                  <a:pt x="283" y="112"/>
                  <a:pt x="283" y="112"/>
                  <a:pt x="283" y="112"/>
                </a:cubicBezTo>
                <a:cubicBezTo>
                  <a:pt x="278" y="101"/>
                  <a:pt x="272" y="90"/>
                  <a:pt x="265" y="8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46" y="21"/>
                  <a:pt x="246" y="21"/>
                  <a:pt x="246" y="21"/>
                </a:cubicBezTo>
                <a:cubicBezTo>
                  <a:pt x="224" y="47"/>
                  <a:pt x="224" y="47"/>
                  <a:pt x="224" y="47"/>
                </a:cubicBezTo>
                <a:cubicBezTo>
                  <a:pt x="213" y="41"/>
                  <a:pt x="202" y="37"/>
                  <a:pt x="190" y="34"/>
                </a:cubicBezTo>
                <a:cubicBezTo>
                  <a:pt x="190" y="0"/>
                  <a:pt x="190" y="0"/>
                  <a:pt x="190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36" y="34"/>
                  <a:pt x="136" y="34"/>
                  <a:pt x="136" y="34"/>
                </a:cubicBezTo>
                <a:cubicBezTo>
                  <a:pt x="124" y="37"/>
                  <a:pt x="113" y="41"/>
                  <a:pt x="102" y="47"/>
                </a:cubicBezTo>
                <a:cubicBezTo>
                  <a:pt x="80" y="21"/>
                  <a:pt x="80" y="21"/>
                  <a:pt x="80" y="21"/>
                </a:cubicBezTo>
                <a:cubicBezTo>
                  <a:pt x="39" y="55"/>
                  <a:pt x="39" y="55"/>
                  <a:pt x="39" y="55"/>
                </a:cubicBezTo>
                <a:cubicBezTo>
                  <a:pt x="61" y="81"/>
                  <a:pt x="61" y="81"/>
                  <a:pt x="61" y="81"/>
                </a:cubicBezTo>
                <a:cubicBezTo>
                  <a:pt x="54" y="90"/>
                  <a:pt x="47" y="101"/>
                  <a:pt x="43" y="112"/>
                </a:cubicBezTo>
                <a:cubicBezTo>
                  <a:pt x="9" y="107"/>
                  <a:pt x="9" y="107"/>
                  <a:pt x="9" y="107"/>
                </a:cubicBezTo>
                <a:cubicBezTo>
                  <a:pt x="0" y="159"/>
                  <a:pt x="0" y="159"/>
                  <a:pt x="0" y="159"/>
                </a:cubicBezTo>
                <a:cubicBezTo>
                  <a:pt x="34" y="165"/>
                  <a:pt x="34" y="165"/>
                  <a:pt x="34" y="165"/>
                </a:cubicBezTo>
                <a:cubicBezTo>
                  <a:pt x="34" y="178"/>
                  <a:pt x="36" y="190"/>
                  <a:pt x="40" y="201"/>
                </a:cubicBezTo>
                <a:cubicBezTo>
                  <a:pt x="11" y="218"/>
                  <a:pt x="11" y="218"/>
                  <a:pt x="11" y="218"/>
                </a:cubicBezTo>
                <a:cubicBezTo>
                  <a:pt x="37" y="264"/>
                  <a:pt x="37" y="264"/>
                  <a:pt x="37" y="264"/>
                </a:cubicBezTo>
                <a:cubicBezTo>
                  <a:pt x="67" y="247"/>
                  <a:pt x="67" y="247"/>
                  <a:pt x="67" y="247"/>
                </a:cubicBezTo>
                <a:cubicBezTo>
                  <a:pt x="75" y="256"/>
                  <a:pt x="84" y="264"/>
                  <a:pt x="94" y="271"/>
                </a:cubicBezTo>
                <a:cubicBezTo>
                  <a:pt x="83" y="302"/>
                  <a:pt x="83" y="302"/>
                  <a:pt x="83" y="302"/>
                </a:cubicBezTo>
                <a:cubicBezTo>
                  <a:pt x="133" y="321"/>
                  <a:pt x="133" y="321"/>
                  <a:pt x="133" y="321"/>
                </a:cubicBezTo>
                <a:cubicBezTo>
                  <a:pt x="145" y="289"/>
                  <a:pt x="145" y="289"/>
                  <a:pt x="145" y="289"/>
                </a:cubicBezTo>
                <a:cubicBezTo>
                  <a:pt x="151" y="290"/>
                  <a:pt x="157" y="290"/>
                  <a:pt x="163" y="290"/>
                </a:cubicBezTo>
                <a:cubicBezTo>
                  <a:pt x="169" y="290"/>
                  <a:pt x="175" y="290"/>
                  <a:pt x="181" y="289"/>
                </a:cubicBezTo>
                <a:cubicBezTo>
                  <a:pt x="193" y="321"/>
                  <a:pt x="193" y="321"/>
                  <a:pt x="193" y="321"/>
                </a:cubicBezTo>
                <a:cubicBezTo>
                  <a:pt x="243" y="302"/>
                  <a:pt x="243" y="302"/>
                  <a:pt x="243" y="302"/>
                </a:cubicBezTo>
                <a:lnTo>
                  <a:pt x="231" y="271"/>
                </a:lnTo>
                <a:close/>
                <a:moveTo>
                  <a:pt x="163" y="229"/>
                </a:moveTo>
                <a:cubicBezTo>
                  <a:pt x="125" y="229"/>
                  <a:pt x="95" y="198"/>
                  <a:pt x="95" y="161"/>
                </a:cubicBezTo>
                <a:cubicBezTo>
                  <a:pt x="95" y="123"/>
                  <a:pt x="125" y="93"/>
                  <a:pt x="163" y="93"/>
                </a:cubicBezTo>
                <a:cubicBezTo>
                  <a:pt x="201" y="93"/>
                  <a:pt x="231" y="123"/>
                  <a:pt x="231" y="161"/>
                </a:cubicBezTo>
                <a:cubicBezTo>
                  <a:pt x="231" y="198"/>
                  <a:pt x="201" y="229"/>
                  <a:pt x="163" y="229"/>
                </a:cubicBezTo>
                <a:close/>
                <a:moveTo>
                  <a:pt x="163" y="229"/>
                </a:moveTo>
                <a:cubicBezTo>
                  <a:pt x="163" y="229"/>
                  <a:pt x="163" y="229"/>
                  <a:pt x="163" y="229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3059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spc="-300" dirty="0" smtClean="0">
                <a:solidFill>
                  <a:schemeClr val="accent3"/>
                </a:solidFill>
                <a:latin typeface="Arial" panose="020B0604020202020204" pitchFamily="34" charset="0"/>
              </a:rPr>
              <a:t>Thank</a:t>
            </a:r>
            <a:r>
              <a:rPr lang="en-US" sz="4800" b="1" spc="-300" dirty="0" smtClean="0">
                <a:solidFill>
                  <a:schemeClr val="tx2"/>
                </a:solidFill>
                <a:latin typeface="Arial" panose="020B0604020202020204" pitchFamily="34" charset="0"/>
              </a:rPr>
              <a:t> You 		</a:t>
            </a:r>
            <a:r>
              <a:rPr lang="en-US" sz="4800" dirty="0" smtClean="0"/>
              <a:t>Together </a:t>
            </a:r>
            <a:r>
              <a:rPr lang="en-US" sz="4800" dirty="0"/>
              <a:t>we get it DONE.</a:t>
            </a:r>
            <a:br>
              <a:rPr lang="en-US" sz="4800" dirty="0"/>
            </a:br>
            <a:endParaRPr lang="en-US" sz="4800" b="1" spc="-30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294967295"/>
          </p:nvPr>
        </p:nvSpPr>
        <p:spPr>
          <a:xfrm>
            <a:off x="1588" y="1409700"/>
            <a:ext cx="6475412" cy="46863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kern="0" dirty="0" smtClean="0"/>
              <a:t>Thank you so much for attending this presentation.</a:t>
            </a:r>
          </a:p>
          <a:p>
            <a:pPr marL="0" indent="0">
              <a:lnSpc>
                <a:spcPct val="120000"/>
              </a:lnSpc>
              <a:buNone/>
            </a:pPr>
            <a:endParaRPr lang="en-US" kern="0" dirty="0" smtClean="0"/>
          </a:p>
          <a:p>
            <a:pPr>
              <a:lnSpc>
                <a:spcPct val="120000"/>
              </a:lnSpc>
            </a:pPr>
            <a:r>
              <a:rPr lang="en-US" kern="0" dirty="0" smtClean="0"/>
              <a:t>For all your questions.                Feel free so we can inform you the best way possible.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6858001" y="1662592"/>
            <a:ext cx="4362171" cy="4052409"/>
            <a:chOff x="6780212" y="1828800"/>
            <a:chExt cx="4362171" cy="4052409"/>
          </a:xfrm>
        </p:grpSpPr>
        <p:sp>
          <p:nvSpPr>
            <p:cNvPr id="8" name="Freeform 5"/>
            <p:cNvSpPr>
              <a:spLocks noEditPoints="1"/>
            </p:cNvSpPr>
            <p:nvPr/>
          </p:nvSpPr>
          <p:spPr bwMode="auto">
            <a:xfrm>
              <a:off x="7999412" y="1828800"/>
              <a:ext cx="2894013" cy="4052409"/>
            </a:xfrm>
            <a:custGeom>
              <a:avLst/>
              <a:gdLst>
                <a:gd name="T0" fmla="*/ 151 w 247"/>
                <a:gd name="T1" fmla="*/ 259 h 347"/>
                <a:gd name="T2" fmla="*/ 92 w 247"/>
                <a:gd name="T3" fmla="*/ 259 h 347"/>
                <a:gd name="T4" fmla="*/ 91 w 247"/>
                <a:gd name="T5" fmla="*/ 243 h 347"/>
                <a:gd name="T6" fmla="*/ 101 w 247"/>
                <a:gd name="T7" fmla="*/ 195 h 347"/>
                <a:gd name="T8" fmla="*/ 139 w 247"/>
                <a:gd name="T9" fmla="*/ 153 h 347"/>
                <a:gd name="T10" fmla="*/ 174 w 247"/>
                <a:gd name="T11" fmla="*/ 122 h 347"/>
                <a:gd name="T12" fmla="*/ 183 w 247"/>
                <a:gd name="T13" fmla="*/ 97 h 347"/>
                <a:gd name="T14" fmla="*/ 167 w 247"/>
                <a:gd name="T15" fmla="*/ 64 h 347"/>
                <a:gd name="T16" fmla="*/ 126 w 247"/>
                <a:gd name="T17" fmla="*/ 50 h 347"/>
                <a:gd name="T18" fmla="*/ 84 w 247"/>
                <a:gd name="T19" fmla="*/ 65 h 347"/>
                <a:gd name="T20" fmla="*/ 61 w 247"/>
                <a:gd name="T21" fmla="*/ 108 h 347"/>
                <a:gd name="T22" fmla="*/ 0 w 247"/>
                <a:gd name="T23" fmla="*/ 101 h 347"/>
                <a:gd name="T24" fmla="*/ 36 w 247"/>
                <a:gd name="T25" fmla="*/ 30 h 347"/>
                <a:gd name="T26" fmla="*/ 123 w 247"/>
                <a:gd name="T27" fmla="*/ 0 h 347"/>
                <a:gd name="T28" fmla="*/ 213 w 247"/>
                <a:gd name="T29" fmla="*/ 30 h 347"/>
                <a:gd name="T30" fmla="*/ 247 w 247"/>
                <a:gd name="T31" fmla="*/ 99 h 347"/>
                <a:gd name="T32" fmla="*/ 235 w 247"/>
                <a:gd name="T33" fmla="*/ 140 h 347"/>
                <a:gd name="T34" fmla="*/ 182 w 247"/>
                <a:gd name="T35" fmla="*/ 193 h 347"/>
                <a:gd name="T36" fmla="*/ 156 w 247"/>
                <a:gd name="T37" fmla="*/ 221 h 347"/>
                <a:gd name="T38" fmla="*/ 151 w 247"/>
                <a:gd name="T39" fmla="*/ 259 h 347"/>
                <a:gd name="T40" fmla="*/ 92 w 247"/>
                <a:gd name="T41" fmla="*/ 347 h 347"/>
                <a:gd name="T42" fmla="*/ 92 w 247"/>
                <a:gd name="T43" fmla="*/ 282 h 347"/>
                <a:gd name="T44" fmla="*/ 158 w 247"/>
                <a:gd name="T45" fmla="*/ 282 h 347"/>
                <a:gd name="T46" fmla="*/ 158 w 247"/>
                <a:gd name="T47" fmla="*/ 347 h 347"/>
                <a:gd name="T48" fmla="*/ 92 w 247"/>
                <a:gd name="T49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7" h="347">
                  <a:moveTo>
                    <a:pt x="151" y="259"/>
                  </a:moveTo>
                  <a:cubicBezTo>
                    <a:pt x="92" y="259"/>
                    <a:pt x="92" y="259"/>
                    <a:pt x="92" y="259"/>
                  </a:cubicBezTo>
                  <a:cubicBezTo>
                    <a:pt x="92" y="250"/>
                    <a:pt x="91" y="245"/>
                    <a:pt x="91" y="243"/>
                  </a:cubicBezTo>
                  <a:cubicBezTo>
                    <a:pt x="91" y="224"/>
                    <a:pt x="95" y="208"/>
                    <a:pt x="101" y="195"/>
                  </a:cubicBezTo>
                  <a:cubicBezTo>
                    <a:pt x="107" y="183"/>
                    <a:pt x="120" y="169"/>
                    <a:pt x="139" y="153"/>
                  </a:cubicBezTo>
                  <a:cubicBezTo>
                    <a:pt x="159" y="137"/>
                    <a:pt x="170" y="127"/>
                    <a:pt x="174" y="122"/>
                  </a:cubicBezTo>
                  <a:cubicBezTo>
                    <a:pt x="180" y="115"/>
                    <a:pt x="183" y="106"/>
                    <a:pt x="183" y="97"/>
                  </a:cubicBezTo>
                  <a:cubicBezTo>
                    <a:pt x="183" y="84"/>
                    <a:pt x="177" y="73"/>
                    <a:pt x="167" y="64"/>
                  </a:cubicBezTo>
                  <a:cubicBezTo>
                    <a:pt x="157" y="55"/>
                    <a:pt x="143" y="50"/>
                    <a:pt x="126" y="50"/>
                  </a:cubicBezTo>
                  <a:cubicBezTo>
                    <a:pt x="109" y="50"/>
                    <a:pt x="95" y="55"/>
                    <a:pt x="84" y="65"/>
                  </a:cubicBezTo>
                  <a:cubicBezTo>
                    <a:pt x="73" y="74"/>
                    <a:pt x="65" y="89"/>
                    <a:pt x="61" y="10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2" y="73"/>
                    <a:pt x="14" y="49"/>
                    <a:pt x="36" y="30"/>
                  </a:cubicBezTo>
                  <a:cubicBezTo>
                    <a:pt x="58" y="10"/>
                    <a:pt x="87" y="0"/>
                    <a:pt x="123" y="0"/>
                  </a:cubicBezTo>
                  <a:cubicBezTo>
                    <a:pt x="161" y="0"/>
                    <a:pt x="191" y="10"/>
                    <a:pt x="213" y="30"/>
                  </a:cubicBezTo>
                  <a:cubicBezTo>
                    <a:pt x="236" y="50"/>
                    <a:pt x="247" y="73"/>
                    <a:pt x="247" y="99"/>
                  </a:cubicBezTo>
                  <a:cubicBezTo>
                    <a:pt x="247" y="113"/>
                    <a:pt x="243" y="127"/>
                    <a:pt x="235" y="140"/>
                  </a:cubicBezTo>
                  <a:cubicBezTo>
                    <a:pt x="226" y="153"/>
                    <a:pt x="209" y="171"/>
                    <a:pt x="182" y="193"/>
                  </a:cubicBezTo>
                  <a:cubicBezTo>
                    <a:pt x="168" y="205"/>
                    <a:pt x="159" y="214"/>
                    <a:pt x="156" y="221"/>
                  </a:cubicBezTo>
                  <a:cubicBezTo>
                    <a:pt x="153" y="228"/>
                    <a:pt x="151" y="241"/>
                    <a:pt x="151" y="259"/>
                  </a:cubicBezTo>
                  <a:close/>
                  <a:moveTo>
                    <a:pt x="92" y="347"/>
                  </a:moveTo>
                  <a:cubicBezTo>
                    <a:pt x="92" y="282"/>
                    <a:pt x="92" y="282"/>
                    <a:pt x="92" y="282"/>
                  </a:cubicBezTo>
                  <a:cubicBezTo>
                    <a:pt x="158" y="282"/>
                    <a:pt x="158" y="282"/>
                    <a:pt x="158" y="282"/>
                  </a:cubicBezTo>
                  <a:cubicBezTo>
                    <a:pt x="158" y="347"/>
                    <a:pt x="158" y="347"/>
                    <a:pt x="158" y="347"/>
                  </a:cubicBezTo>
                  <a:lnTo>
                    <a:pt x="92" y="34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6780212" y="3276600"/>
              <a:ext cx="1520825" cy="2129571"/>
            </a:xfrm>
            <a:custGeom>
              <a:avLst/>
              <a:gdLst>
                <a:gd name="T0" fmla="*/ 151 w 247"/>
                <a:gd name="T1" fmla="*/ 259 h 347"/>
                <a:gd name="T2" fmla="*/ 92 w 247"/>
                <a:gd name="T3" fmla="*/ 259 h 347"/>
                <a:gd name="T4" fmla="*/ 91 w 247"/>
                <a:gd name="T5" fmla="*/ 243 h 347"/>
                <a:gd name="T6" fmla="*/ 101 w 247"/>
                <a:gd name="T7" fmla="*/ 195 h 347"/>
                <a:gd name="T8" fmla="*/ 139 w 247"/>
                <a:gd name="T9" fmla="*/ 153 h 347"/>
                <a:gd name="T10" fmla="*/ 174 w 247"/>
                <a:gd name="T11" fmla="*/ 122 h 347"/>
                <a:gd name="T12" fmla="*/ 183 w 247"/>
                <a:gd name="T13" fmla="*/ 97 h 347"/>
                <a:gd name="T14" fmla="*/ 167 w 247"/>
                <a:gd name="T15" fmla="*/ 64 h 347"/>
                <a:gd name="T16" fmla="*/ 126 w 247"/>
                <a:gd name="T17" fmla="*/ 50 h 347"/>
                <a:gd name="T18" fmla="*/ 84 w 247"/>
                <a:gd name="T19" fmla="*/ 65 h 347"/>
                <a:gd name="T20" fmla="*/ 61 w 247"/>
                <a:gd name="T21" fmla="*/ 108 h 347"/>
                <a:gd name="T22" fmla="*/ 0 w 247"/>
                <a:gd name="T23" fmla="*/ 101 h 347"/>
                <a:gd name="T24" fmla="*/ 36 w 247"/>
                <a:gd name="T25" fmla="*/ 30 h 347"/>
                <a:gd name="T26" fmla="*/ 123 w 247"/>
                <a:gd name="T27" fmla="*/ 0 h 347"/>
                <a:gd name="T28" fmla="*/ 213 w 247"/>
                <a:gd name="T29" fmla="*/ 30 h 347"/>
                <a:gd name="T30" fmla="*/ 247 w 247"/>
                <a:gd name="T31" fmla="*/ 99 h 347"/>
                <a:gd name="T32" fmla="*/ 235 w 247"/>
                <a:gd name="T33" fmla="*/ 140 h 347"/>
                <a:gd name="T34" fmla="*/ 182 w 247"/>
                <a:gd name="T35" fmla="*/ 193 h 347"/>
                <a:gd name="T36" fmla="*/ 156 w 247"/>
                <a:gd name="T37" fmla="*/ 221 h 347"/>
                <a:gd name="T38" fmla="*/ 151 w 247"/>
                <a:gd name="T39" fmla="*/ 259 h 347"/>
                <a:gd name="T40" fmla="*/ 92 w 247"/>
                <a:gd name="T41" fmla="*/ 347 h 347"/>
                <a:gd name="T42" fmla="*/ 92 w 247"/>
                <a:gd name="T43" fmla="*/ 282 h 347"/>
                <a:gd name="T44" fmla="*/ 158 w 247"/>
                <a:gd name="T45" fmla="*/ 282 h 347"/>
                <a:gd name="T46" fmla="*/ 158 w 247"/>
                <a:gd name="T47" fmla="*/ 347 h 347"/>
                <a:gd name="T48" fmla="*/ 92 w 247"/>
                <a:gd name="T49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7" h="347">
                  <a:moveTo>
                    <a:pt x="151" y="259"/>
                  </a:moveTo>
                  <a:cubicBezTo>
                    <a:pt x="92" y="259"/>
                    <a:pt x="92" y="259"/>
                    <a:pt x="92" y="259"/>
                  </a:cubicBezTo>
                  <a:cubicBezTo>
                    <a:pt x="92" y="250"/>
                    <a:pt x="91" y="245"/>
                    <a:pt x="91" y="243"/>
                  </a:cubicBezTo>
                  <a:cubicBezTo>
                    <a:pt x="91" y="224"/>
                    <a:pt x="95" y="208"/>
                    <a:pt x="101" y="195"/>
                  </a:cubicBezTo>
                  <a:cubicBezTo>
                    <a:pt x="107" y="183"/>
                    <a:pt x="120" y="169"/>
                    <a:pt x="139" y="153"/>
                  </a:cubicBezTo>
                  <a:cubicBezTo>
                    <a:pt x="159" y="137"/>
                    <a:pt x="170" y="127"/>
                    <a:pt x="174" y="122"/>
                  </a:cubicBezTo>
                  <a:cubicBezTo>
                    <a:pt x="180" y="115"/>
                    <a:pt x="183" y="106"/>
                    <a:pt x="183" y="97"/>
                  </a:cubicBezTo>
                  <a:cubicBezTo>
                    <a:pt x="183" y="84"/>
                    <a:pt x="177" y="73"/>
                    <a:pt x="167" y="64"/>
                  </a:cubicBezTo>
                  <a:cubicBezTo>
                    <a:pt x="157" y="55"/>
                    <a:pt x="143" y="50"/>
                    <a:pt x="126" y="50"/>
                  </a:cubicBezTo>
                  <a:cubicBezTo>
                    <a:pt x="109" y="50"/>
                    <a:pt x="95" y="55"/>
                    <a:pt x="84" y="65"/>
                  </a:cubicBezTo>
                  <a:cubicBezTo>
                    <a:pt x="73" y="74"/>
                    <a:pt x="65" y="89"/>
                    <a:pt x="61" y="10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2" y="73"/>
                    <a:pt x="14" y="49"/>
                    <a:pt x="36" y="30"/>
                  </a:cubicBezTo>
                  <a:cubicBezTo>
                    <a:pt x="58" y="10"/>
                    <a:pt x="87" y="0"/>
                    <a:pt x="123" y="0"/>
                  </a:cubicBezTo>
                  <a:cubicBezTo>
                    <a:pt x="161" y="0"/>
                    <a:pt x="191" y="10"/>
                    <a:pt x="213" y="30"/>
                  </a:cubicBezTo>
                  <a:cubicBezTo>
                    <a:pt x="236" y="50"/>
                    <a:pt x="247" y="73"/>
                    <a:pt x="247" y="99"/>
                  </a:cubicBezTo>
                  <a:cubicBezTo>
                    <a:pt x="247" y="113"/>
                    <a:pt x="243" y="127"/>
                    <a:pt x="235" y="140"/>
                  </a:cubicBezTo>
                  <a:cubicBezTo>
                    <a:pt x="226" y="153"/>
                    <a:pt x="209" y="171"/>
                    <a:pt x="182" y="193"/>
                  </a:cubicBezTo>
                  <a:cubicBezTo>
                    <a:pt x="168" y="205"/>
                    <a:pt x="159" y="214"/>
                    <a:pt x="156" y="221"/>
                  </a:cubicBezTo>
                  <a:cubicBezTo>
                    <a:pt x="153" y="228"/>
                    <a:pt x="151" y="241"/>
                    <a:pt x="151" y="259"/>
                  </a:cubicBezTo>
                  <a:close/>
                  <a:moveTo>
                    <a:pt x="92" y="347"/>
                  </a:moveTo>
                  <a:cubicBezTo>
                    <a:pt x="92" y="282"/>
                    <a:pt x="92" y="282"/>
                    <a:pt x="92" y="282"/>
                  </a:cubicBezTo>
                  <a:cubicBezTo>
                    <a:pt x="158" y="282"/>
                    <a:pt x="158" y="282"/>
                    <a:pt x="158" y="282"/>
                  </a:cubicBezTo>
                  <a:cubicBezTo>
                    <a:pt x="158" y="347"/>
                    <a:pt x="158" y="347"/>
                    <a:pt x="158" y="347"/>
                  </a:cubicBezTo>
                  <a:lnTo>
                    <a:pt x="92" y="347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10514012" y="4038600"/>
              <a:ext cx="628371" cy="879891"/>
            </a:xfrm>
            <a:custGeom>
              <a:avLst/>
              <a:gdLst>
                <a:gd name="T0" fmla="*/ 151 w 247"/>
                <a:gd name="T1" fmla="*/ 259 h 347"/>
                <a:gd name="T2" fmla="*/ 92 w 247"/>
                <a:gd name="T3" fmla="*/ 259 h 347"/>
                <a:gd name="T4" fmla="*/ 91 w 247"/>
                <a:gd name="T5" fmla="*/ 243 h 347"/>
                <a:gd name="T6" fmla="*/ 101 w 247"/>
                <a:gd name="T7" fmla="*/ 195 h 347"/>
                <a:gd name="T8" fmla="*/ 139 w 247"/>
                <a:gd name="T9" fmla="*/ 153 h 347"/>
                <a:gd name="T10" fmla="*/ 174 w 247"/>
                <a:gd name="T11" fmla="*/ 122 h 347"/>
                <a:gd name="T12" fmla="*/ 183 w 247"/>
                <a:gd name="T13" fmla="*/ 97 h 347"/>
                <a:gd name="T14" fmla="*/ 167 w 247"/>
                <a:gd name="T15" fmla="*/ 64 h 347"/>
                <a:gd name="T16" fmla="*/ 126 w 247"/>
                <a:gd name="T17" fmla="*/ 50 h 347"/>
                <a:gd name="T18" fmla="*/ 84 w 247"/>
                <a:gd name="T19" fmla="*/ 65 h 347"/>
                <a:gd name="T20" fmla="*/ 61 w 247"/>
                <a:gd name="T21" fmla="*/ 108 h 347"/>
                <a:gd name="T22" fmla="*/ 0 w 247"/>
                <a:gd name="T23" fmla="*/ 101 h 347"/>
                <a:gd name="T24" fmla="*/ 36 w 247"/>
                <a:gd name="T25" fmla="*/ 30 h 347"/>
                <a:gd name="T26" fmla="*/ 123 w 247"/>
                <a:gd name="T27" fmla="*/ 0 h 347"/>
                <a:gd name="T28" fmla="*/ 213 w 247"/>
                <a:gd name="T29" fmla="*/ 30 h 347"/>
                <a:gd name="T30" fmla="*/ 247 w 247"/>
                <a:gd name="T31" fmla="*/ 99 h 347"/>
                <a:gd name="T32" fmla="*/ 235 w 247"/>
                <a:gd name="T33" fmla="*/ 140 h 347"/>
                <a:gd name="T34" fmla="*/ 182 w 247"/>
                <a:gd name="T35" fmla="*/ 193 h 347"/>
                <a:gd name="T36" fmla="*/ 156 w 247"/>
                <a:gd name="T37" fmla="*/ 221 h 347"/>
                <a:gd name="T38" fmla="*/ 151 w 247"/>
                <a:gd name="T39" fmla="*/ 259 h 347"/>
                <a:gd name="T40" fmla="*/ 92 w 247"/>
                <a:gd name="T41" fmla="*/ 347 h 347"/>
                <a:gd name="T42" fmla="*/ 92 w 247"/>
                <a:gd name="T43" fmla="*/ 282 h 347"/>
                <a:gd name="T44" fmla="*/ 158 w 247"/>
                <a:gd name="T45" fmla="*/ 282 h 347"/>
                <a:gd name="T46" fmla="*/ 158 w 247"/>
                <a:gd name="T47" fmla="*/ 347 h 347"/>
                <a:gd name="T48" fmla="*/ 92 w 247"/>
                <a:gd name="T49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7" h="347">
                  <a:moveTo>
                    <a:pt x="151" y="259"/>
                  </a:moveTo>
                  <a:cubicBezTo>
                    <a:pt x="92" y="259"/>
                    <a:pt x="92" y="259"/>
                    <a:pt x="92" y="259"/>
                  </a:cubicBezTo>
                  <a:cubicBezTo>
                    <a:pt x="92" y="250"/>
                    <a:pt x="91" y="245"/>
                    <a:pt x="91" y="243"/>
                  </a:cubicBezTo>
                  <a:cubicBezTo>
                    <a:pt x="91" y="224"/>
                    <a:pt x="95" y="208"/>
                    <a:pt x="101" y="195"/>
                  </a:cubicBezTo>
                  <a:cubicBezTo>
                    <a:pt x="107" y="183"/>
                    <a:pt x="120" y="169"/>
                    <a:pt x="139" y="153"/>
                  </a:cubicBezTo>
                  <a:cubicBezTo>
                    <a:pt x="159" y="137"/>
                    <a:pt x="170" y="127"/>
                    <a:pt x="174" y="122"/>
                  </a:cubicBezTo>
                  <a:cubicBezTo>
                    <a:pt x="180" y="115"/>
                    <a:pt x="183" y="106"/>
                    <a:pt x="183" y="97"/>
                  </a:cubicBezTo>
                  <a:cubicBezTo>
                    <a:pt x="183" y="84"/>
                    <a:pt x="177" y="73"/>
                    <a:pt x="167" y="64"/>
                  </a:cubicBezTo>
                  <a:cubicBezTo>
                    <a:pt x="157" y="55"/>
                    <a:pt x="143" y="50"/>
                    <a:pt x="126" y="50"/>
                  </a:cubicBezTo>
                  <a:cubicBezTo>
                    <a:pt x="109" y="50"/>
                    <a:pt x="95" y="55"/>
                    <a:pt x="84" y="65"/>
                  </a:cubicBezTo>
                  <a:cubicBezTo>
                    <a:pt x="73" y="74"/>
                    <a:pt x="65" y="89"/>
                    <a:pt x="61" y="10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2" y="73"/>
                    <a:pt x="14" y="49"/>
                    <a:pt x="36" y="30"/>
                  </a:cubicBezTo>
                  <a:cubicBezTo>
                    <a:pt x="58" y="10"/>
                    <a:pt x="87" y="0"/>
                    <a:pt x="123" y="0"/>
                  </a:cubicBezTo>
                  <a:cubicBezTo>
                    <a:pt x="161" y="0"/>
                    <a:pt x="191" y="10"/>
                    <a:pt x="213" y="30"/>
                  </a:cubicBezTo>
                  <a:cubicBezTo>
                    <a:pt x="236" y="50"/>
                    <a:pt x="247" y="73"/>
                    <a:pt x="247" y="99"/>
                  </a:cubicBezTo>
                  <a:cubicBezTo>
                    <a:pt x="247" y="113"/>
                    <a:pt x="243" y="127"/>
                    <a:pt x="235" y="140"/>
                  </a:cubicBezTo>
                  <a:cubicBezTo>
                    <a:pt x="226" y="153"/>
                    <a:pt x="209" y="171"/>
                    <a:pt x="182" y="193"/>
                  </a:cubicBezTo>
                  <a:cubicBezTo>
                    <a:pt x="168" y="205"/>
                    <a:pt x="159" y="214"/>
                    <a:pt x="156" y="221"/>
                  </a:cubicBezTo>
                  <a:cubicBezTo>
                    <a:pt x="153" y="228"/>
                    <a:pt x="151" y="241"/>
                    <a:pt x="151" y="259"/>
                  </a:cubicBezTo>
                  <a:close/>
                  <a:moveTo>
                    <a:pt x="92" y="347"/>
                  </a:moveTo>
                  <a:cubicBezTo>
                    <a:pt x="92" y="282"/>
                    <a:pt x="92" y="282"/>
                    <a:pt x="92" y="282"/>
                  </a:cubicBezTo>
                  <a:cubicBezTo>
                    <a:pt x="158" y="282"/>
                    <a:pt x="158" y="282"/>
                    <a:pt x="158" y="282"/>
                  </a:cubicBezTo>
                  <a:cubicBezTo>
                    <a:pt x="158" y="347"/>
                    <a:pt x="158" y="347"/>
                    <a:pt x="158" y="347"/>
                  </a:cubicBezTo>
                  <a:lnTo>
                    <a:pt x="92" y="34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57053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7_Office Theme">
  <a:themeElements>
    <a:clrScheme name="ThemeBMC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779B7"/>
      </a:accent1>
      <a:accent2>
        <a:srgbClr val="019ADD"/>
      </a:accent2>
      <a:accent3>
        <a:srgbClr val="6BC2ED"/>
      </a:accent3>
      <a:accent4>
        <a:srgbClr val="A7CCDF"/>
      </a:accent4>
      <a:accent5>
        <a:srgbClr val="595959"/>
      </a:accent5>
      <a:accent6>
        <a:srgbClr val="3F3F3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23155</TotalTime>
  <Words>521</Words>
  <Application>Microsoft Office PowerPoint</Application>
  <PresentationFormat>Widescreen</PresentationFormat>
  <Paragraphs>163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7_Office Theme</vt:lpstr>
      <vt:lpstr>MedMark4You DOO</vt:lpstr>
      <vt:lpstr>Mitiluc</vt:lpstr>
      <vt:lpstr>Introduction</vt:lpstr>
      <vt:lpstr> Unique Selling Points  </vt:lpstr>
      <vt:lpstr>PowerPoint Presentation</vt:lpstr>
      <vt:lpstr>PowerPoint Presentation</vt:lpstr>
      <vt:lpstr>PowerPoint Presentation</vt:lpstr>
      <vt:lpstr>Planning – control – guide – grip - overview</vt:lpstr>
      <vt:lpstr>PowerPoint Presentation</vt:lpstr>
      <vt:lpstr>Students!</vt:lpstr>
      <vt:lpstr>Innovation – collaboration – digitalization – satisfaction </vt:lpstr>
      <vt:lpstr> Be prepared for the future  Start 2019 with  MiTiLuc </vt:lpstr>
      <vt:lpstr>Be successful with your education  with our support.</vt:lpstr>
      <vt:lpstr>Mitiluc is making the difference by MedMark4You doo</vt:lpstr>
      <vt:lpstr>Med Mark 4 You  d  o  o </vt:lpstr>
      <vt:lpstr>Thank You   Together we get it DONE. </vt:lpstr>
    </vt:vector>
  </TitlesOfParts>
  <Manager>SlideModel</Manager>
  <Company>SlideModel</Company>
  <LinksUpToDate>false</LinksUpToDate>
  <SharedDoc>false</SharedDoc>
  <HyperlinkBase>http://slidemodel.com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SlideModel Free PowerPoint Templates</dc:title>
  <dc:subject>Template</dc:subject>
  <dc:creator>SlideModel</dc:creator>
  <cp:keywords>PowerPoint, Free PowerPoint Templates, SlideModel, Presentations, Designs, Clipart</cp:keywords>
  <dc:description>Download This FREE PowerPoint Templates at http://slidemodel.com</dc:description>
  <cp:lastModifiedBy>HSS-01</cp:lastModifiedBy>
  <cp:revision>206</cp:revision>
  <dcterms:created xsi:type="dcterms:W3CDTF">2013-09-12T13:05:01Z</dcterms:created>
  <dcterms:modified xsi:type="dcterms:W3CDTF">2019-06-08T11:22:08Z</dcterms:modified>
  <cp:category>Presentations, Business Presentations, Free PowerPoint Templates</cp:category>
  <cp:contentStatus>Template</cp:contentStatus>
</cp:coreProperties>
</file>